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diagrams/layout1.xml" ContentType="application/vnd.openxmlformats-officedocument.drawingml.diagramLayout+xml"/>
  <Override PartName="/ppt/diagrams/data2.xml" ContentType="application/vnd.openxmlformats-officedocument.drawingml.diagramData+xml"/>
  <Override PartName="/ppt/webextensions/webextension1.xml" ContentType="application/vnd.ms-office.webextension+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diagrams/data1.xml" ContentType="application/vnd.openxmlformats-officedocument.drawingml.diagramData+xml"/>
  <Override PartName="/docProps/core.xml" ContentType="application/vnd.openxmlformats-package.core-properties+xml"/>
  <Override PartName="/ppt/webextensions/taskpanes.xml" ContentType="application/vnd.ms-office.webextensiontaskpan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2.xml" ContentType="application/vnd.openxmlformats-officedocument.drawingml.diagram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11/relationships/webextensiontaskpanes" Target="ppt/webextensions/taskpanes.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handoutMasterIdLst>
    <p:handoutMasterId r:id="rId49"/>
  </p:handoutMasterIdLst>
  <p:sldIdLst>
    <p:sldId id="304" r:id="rId5"/>
    <p:sldId id="290" r:id="rId6"/>
    <p:sldId id="302" r:id="rId7"/>
    <p:sldId id="305" r:id="rId8"/>
    <p:sldId id="293" r:id="rId9"/>
    <p:sldId id="306" r:id="rId10"/>
    <p:sldId id="294" r:id="rId11"/>
    <p:sldId id="307" r:id="rId12"/>
    <p:sldId id="303" r:id="rId13"/>
    <p:sldId id="308" r:id="rId14"/>
    <p:sldId id="317" r:id="rId15"/>
    <p:sldId id="314" r:id="rId16"/>
    <p:sldId id="315" r:id="rId17"/>
    <p:sldId id="297" r:id="rId18"/>
    <p:sldId id="309" r:id="rId19"/>
    <p:sldId id="310" r:id="rId20"/>
    <p:sldId id="311" r:id="rId21"/>
    <p:sldId id="316" r:id="rId22"/>
    <p:sldId id="318" r:id="rId23"/>
    <p:sldId id="319" r:id="rId24"/>
    <p:sldId id="321" r:id="rId25"/>
    <p:sldId id="322" r:id="rId26"/>
    <p:sldId id="323" r:id="rId27"/>
    <p:sldId id="324" r:id="rId28"/>
    <p:sldId id="325" r:id="rId29"/>
    <p:sldId id="327" r:id="rId30"/>
    <p:sldId id="329" r:id="rId31"/>
    <p:sldId id="330" r:id="rId32"/>
    <p:sldId id="332" r:id="rId33"/>
    <p:sldId id="333" r:id="rId34"/>
    <p:sldId id="334" r:id="rId35"/>
    <p:sldId id="335" r:id="rId36"/>
    <p:sldId id="336" r:id="rId37"/>
    <p:sldId id="337" r:id="rId38"/>
    <p:sldId id="338" r:id="rId39"/>
    <p:sldId id="326" r:id="rId40"/>
    <p:sldId id="328" r:id="rId41"/>
    <p:sldId id="340" r:id="rId42"/>
    <p:sldId id="339" r:id="rId43"/>
    <p:sldId id="341" r:id="rId44"/>
    <p:sldId id="342" r:id="rId45"/>
    <p:sldId id="343" r:id="rId46"/>
    <p:sldId id="345" r:id="rId47"/>
    <p:sldId id="34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344" userDrawn="1">
          <p15:clr>
            <a:srgbClr val="A4A3A4"/>
          </p15:clr>
        </p15:guide>
        <p15:guide id="2" pos="576" userDrawn="1">
          <p15:clr>
            <a:srgbClr val="A4A3A4"/>
          </p15:clr>
        </p15:guide>
        <p15:guide id="8" orient="horz" pos="3744" userDrawn="1">
          <p15:clr>
            <a:srgbClr val="A4A3A4"/>
          </p15:clr>
        </p15:guide>
        <p15:guide id="9" pos="384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6244"/>
    <a:srgbClr val="D24524"/>
    <a:srgbClr val="D94725"/>
    <a:srgbClr val="AE3B24"/>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382" autoAdjust="0"/>
    <p:restoredTop sz="63441" autoAdjust="0"/>
  </p:normalViewPr>
  <p:slideViewPr>
    <p:cSldViewPr snapToGrid="0" showGuides="1">
      <p:cViewPr>
        <p:scale>
          <a:sx n="70" d="100"/>
          <a:sy n="70" d="100"/>
        </p:scale>
        <p:origin x="-1014" y="-168"/>
      </p:cViewPr>
      <p:guideLst>
        <p:guide orient="horz" pos="1344"/>
        <p:guide orient="horz" pos="3744"/>
        <p:guide pos="576"/>
        <p:guide pos="3840"/>
      </p:guideLst>
    </p:cSldViewPr>
  </p:slideViewPr>
  <p:outlineViewPr>
    <p:cViewPr>
      <p:scale>
        <a:sx n="33" d="100"/>
        <a:sy n="33" d="100"/>
      </p:scale>
      <p:origin x="0" y="-5938"/>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94" d="100"/>
          <a:sy n="94" d="100"/>
        </p:scale>
        <p:origin x="2992" y="184"/>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0C43C4-660E-4AE3-91BB-8B0FF4C27497}"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C03B62EA-96A8-4B97-ACC0-827F26CF87F4}">
      <dgm:prSet phldrT="[Text]"/>
      <dgm:spPr/>
      <dgm:t>
        <a:bodyPr/>
        <a:lstStyle/>
        <a:p>
          <a:r>
            <a:rPr lang="en-IN" b="1" dirty="0"/>
            <a:t>State Master</a:t>
          </a:r>
          <a:endParaRPr lang="en-US" b="0" dirty="0"/>
        </a:p>
      </dgm:t>
    </dgm:pt>
    <dgm:pt modelId="{DB39CB0B-FDB0-4FA5-89BD-C58DF38B8847}" type="parTrans" cxnId="{E430FB32-BDAC-4167-8383-DE1182A603FA}">
      <dgm:prSet/>
      <dgm:spPr/>
      <dgm:t>
        <a:bodyPr/>
        <a:lstStyle/>
        <a:p>
          <a:endParaRPr lang="en-US"/>
        </a:p>
      </dgm:t>
    </dgm:pt>
    <dgm:pt modelId="{43C7B2DC-89CB-4D90-87E1-6AECD2144F7A}" type="sibTrans" cxnId="{E430FB32-BDAC-4167-8383-DE1182A603FA}">
      <dgm:prSet/>
      <dgm:spPr/>
      <dgm:t>
        <a:bodyPr/>
        <a:lstStyle/>
        <a:p>
          <a:endParaRPr lang="en-US"/>
        </a:p>
      </dgm:t>
    </dgm:pt>
    <dgm:pt modelId="{D88F62D3-BACB-44A0-893D-9BCDE58F52B1}">
      <dgm:prSet phldrT="[Text]"/>
      <dgm:spPr/>
      <dgm:t>
        <a:bodyPr/>
        <a:lstStyle/>
        <a:p>
          <a:r>
            <a:rPr lang="en-IN" b="1" dirty="0"/>
            <a:t>District Master          </a:t>
          </a:r>
          <a:endParaRPr lang="en-US" b="0" dirty="0"/>
        </a:p>
      </dgm:t>
    </dgm:pt>
    <dgm:pt modelId="{DB26935F-52D8-4125-BAFD-469E61BB979E}" type="parTrans" cxnId="{CEBE29E6-ECB6-47DB-8FE6-6E7E79718D19}">
      <dgm:prSet/>
      <dgm:spPr/>
      <dgm:t>
        <a:bodyPr/>
        <a:lstStyle/>
        <a:p>
          <a:endParaRPr lang="en-US"/>
        </a:p>
      </dgm:t>
    </dgm:pt>
    <dgm:pt modelId="{720A2689-3859-4DC2-A41F-2405DD97C108}" type="sibTrans" cxnId="{CEBE29E6-ECB6-47DB-8FE6-6E7E79718D19}">
      <dgm:prSet/>
      <dgm:spPr/>
      <dgm:t>
        <a:bodyPr/>
        <a:lstStyle/>
        <a:p>
          <a:endParaRPr lang="en-US"/>
        </a:p>
      </dgm:t>
    </dgm:pt>
    <dgm:pt modelId="{2DAC0C95-A76D-4C30-A57C-34EFDF75CD45}">
      <dgm:prSet phldrT="[Text]" custT="1"/>
      <dgm:spPr/>
      <dgm:t>
        <a:bodyPr/>
        <a:lstStyle/>
        <a:p>
          <a:r>
            <a:rPr lang="en-US" sz="1800" dirty="0"/>
            <a:t>It creates the District</a:t>
          </a:r>
          <a:r>
            <a:rPr lang="en-US" sz="2400" dirty="0"/>
            <a:t>.</a:t>
          </a:r>
        </a:p>
      </dgm:t>
    </dgm:pt>
    <dgm:pt modelId="{695EB93E-B160-4580-8D79-85CA543BE297}" type="parTrans" cxnId="{78DDEAB8-8DD8-42A2-A315-8277349CBA89}">
      <dgm:prSet/>
      <dgm:spPr/>
      <dgm:t>
        <a:bodyPr/>
        <a:lstStyle/>
        <a:p>
          <a:endParaRPr lang="en-US"/>
        </a:p>
      </dgm:t>
    </dgm:pt>
    <dgm:pt modelId="{52C52753-CCC0-4D55-A4F5-50BE281CC6EF}" type="sibTrans" cxnId="{78DDEAB8-8DD8-42A2-A315-8277349CBA89}">
      <dgm:prSet/>
      <dgm:spPr/>
      <dgm:t>
        <a:bodyPr/>
        <a:lstStyle/>
        <a:p>
          <a:endParaRPr lang="en-US"/>
        </a:p>
      </dgm:t>
    </dgm:pt>
    <dgm:pt modelId="{AE4497A1-77E0-46F0-8F21-5C90178AE1E9}">
      <dgm:prSet phldrT="[Text]"/>
      <dgm:spPr/>
      <dgm:t>
        <a:bodyPr/>
        <a:lstStyle/>
        <a:p>
          <a:r>
            <a:rPr lang="en-IN" b="1" dirty="0"/>
            <a:t>City Master</a:t>
          </a:r>
          <a:endParaRPr lang="en-US" b="0" dirty="0">
            <a:ln/>
          </a:endParaRPr>
        </a:p>
      </dgm:t>
    </dgm:pt>
    <dgm:pt modelId="{19D5C86C-912E-4350-9FFE-D301489E869F}" type="parTrans" cxnId="{39E3D940-AA6F-4572-83E8-B7D5377A36BE}">
      <dgm:prSet/>
      <dgm:spPr/>
      <dgm:t>
        <a:bodyPr/>
        <a:lstStyle/>
        <a:p>
          <a:endParaRPr lang="en-US"/>
        </a:p>
      </dgm:t>
    </dgm:pt>
    <dgm:pt modelId="{BDA32EC2-0D73-4D49-9B4A-2E93050B50D2}" type="sibTrans" cxnId="{39E3D940-AA6F-4572-83E8-B7D5377A36BE}">
      <dgm:prSet/>
      <dgm:spPr/>
      <dgm:t>
        <a:bodyPr/>
        <a:lstStyle/>
        <a:p>
          <a:endParaRPr lang="en-US"/>
        </a:p>
      </dgm:t>
    </dgm:pt>
    <dgm:pt modelId="{2390E6BA-FE21-4E02-9CD7-05EE81847712}">
      <dgm:prSet/>
      <dgm:spPr/>
      <dgm:t>
        <a:bodyPr/>
        <a:lstStyle/>
        <a:p>
          <a:r>
            <a:rPr lang="en-US" b="1" dirty="0">
              <a:ln/>
            </a:rPr>
            <a:t>Hospital Registration</a:t>
          </a:r>
        </a:p>
      </dgm:t>
    </dgm:pt>
    <dgm:pt modelId="{6C3F57BE-D63A-47CB-B125-579A1645BB14}" type="parTrans" cxnId="{1A0CDDA8-6DF9-4A96-9C0F-92941AB04392}">
      <dgm:prSet/>
      <dgm:spPr/>
      <dgm:t>
        <a:bodyPr/>
        <a:lstStyle/>
        <a:p>
          <a:endParaRPr lang="en-US"/>
        </a:p>
      </dgm:t>
    </dgm:pt>
    <dgm:pt modelId="{81382F4A-037E-4589-81B9-EB7C5978C7D6}" type="sibTrans" cxnId="{1A0CDDA8-6DF9-4A96-9C0F-92941AB04392}">
      <dgm:prSet/>
      <dgm:spPr/>
      <dgm:t>
        <a:bodyPr/>
        <a:lstStyle/>
        <a:p>
          <a:endParaRPr lang="en-US"/>
        </a:p>
      </dgm:t>
    </dgm:pt>
    <dgm:pt modelId="{21BFB73E-633B-4324-8F7B-573443F066B5}">
      <dgm:prSet custT="1"/>
      <dgm:spPr/>
      <dgm:t>
        <a:bodyPr/>
        <a:lstStyle/>
        <a:p>
          <a:r>
            <a:rPr lang="en-US" sz="1800" dirty="0"/>
            <a:t>It creates the City</a:t>
          </a:r>
          <a:r>
            <a:rPr lang="en-US" sz="2400" dirty="0"/>
            <a:t>.</a:t>
          </a:r>
        </a:p>
      </dgm:t>
    </dgm:pt>
    <dgm:pt modelId="{1A4E4179-BAA0-4C02-B617-1062E0E119F2}" type="parTrans" cxnId="{F1869CBC-6830-478C-9BC4-E015F1E7ECA9}">
      <dgm:prSet/>
      <dgm:spPr/>
      <dgm:t>
        <a:bodyPr/>
        <a:lstStyle/>
        <a:p>
          <a:endParaRPr lang="en-US"/>
        </a:p>
      </dgm:t>
    </dgm:pt>
    <dgm:pt modelId="{BDA8A426-FDEF-4BF8-836D-0178A28BBE7C}" type="sibTrans" cxnId="{F1869CBC-6830-478C-9BC4-E015F1E7ECA9}">
      <dgm:prSet/>
      <dgm:spPr/>
      <dgm:t>
        <a:bodyPr/>
        <a:lstStyle/>
        <a:p>
          <a:endParaRPr lang="en-US"/>
        </a:p>
      </dgm:t>
    </dgm:pt>
    <dgm:pt modelId="{59B0FC6D-5369-48F7-BCA0-BBBCFE4B6BE6}">
      <dgm:prSet custT="1"/>
      <dgm:spPr/>
      <dgm:t>
        <a:bodyPr/>
        <a:lstStyle/>
        <a:p>
          <a:r>
            <a:rPr lang="en-US" sz="1800" dirty="0">
              <a:ln/>
            </a:rPr>
            <a:t>It register the Hospital</a:t>
          </a:r>
          <a:r>
            <a:rPr lang="en-US" sz="2400" dirty="0">
              <a:ln/>
            </a:rPr>
            <a:t>.</a:t>
          </a:r>
        </a:p>
      </dgm:t>
    </dgm:pt>
    <dgm:pt modelId="{7532D695-354C-4CCF-9D91-168C29E595CC}" type="parTrans" cxnId="{D625BD9F-62B4-4620-A723-6CAC61DAB8DF}">
      <dgm:prSet/>
      <dgm:spPr/>
      <dgm:t>
        <a:bodyPr/>
        <a:lstStyle/>
        <a:p>
          <a:endParaRPr lang="en-US"/>
        </a:p>
      </dgm:t>
    </dgm:pt>
    <dgm:pt modelId="{AC4012E5-5C77-488E-B97D-A57461926459}" type="sibTrans" cxnId="{D625BD9F-62B4-4620-A723-6CAC61DAB8DF}">
      <dgm:prSet/>
      <dgm:spPr/>
      <dgm:t>
        <a:bodyPr/>
        <a:lstStyle/>
        <a:p>
          <a:endParaRPr lang="en-US"/>
        </a:p>
      </dgm:t>
    </dgm:pt>
    <dgm:pt modelId="{367B5196-6C1F-4EAC-82B7-5E67944B332B}">
      <dgm:prSet phldrT="[Text]" custT="1"/>
      <dgm:spPr/>
      <dgm:t>
        <a:bodyPr/>
        <a:lstStyle/>
        <a:p>
          <a:r>
            <a:rPr lang="en-US" sz="1800" dirty="0"/>
            <a:t>It creates the State</a:t>
          </a:r>
          <a:r>
            <a:rPr lang="en-US" sz="2400" dirty="0"/>
            <a:t>.</a:t>
          </a:r>
        </a:p>
      </dgm:t>
    </dgm:pt>
    <dgm:pt modelId="{890E34B2-0E16-4839-B3DF-6BBE4B896451}" type="sibTrans" cxnId="{A34EED4D-27A8-4423-A304-68EF7431B79C}">
      <dgm:prSet/>
      <dgm:spPr/>
      <dgm:t>
        <a:bodyPr/>
        <a:lstStyle/>
        <a:p>
          <a:endParaRPr lang="en-US"/>
        </a:p>
      </dgm:t>
    </dgm:pt>
    <dgm:pt modelId="{8789BF67-1668-4A33-BED7-FEAD5BB33727}" type="parTrans" cxnId="{A34EED4D-27A8-4423-A304-68EF7431B79C}">
      <dgm:prSet/>
      <dgm:spPr/>
      <dgm:t>
        <a:bodyPr/>
        <a:lstStyle/>
        <a:p>
          <a:endParaRPr lang="en-US"/>
        </a:p>
      </dgm:t>
    </dgm:pt>
    <dgm:pt modelId="{1C76F822-9F12-49AD-8CA6-37EDE909DCFB}" type="pres">
      <dgm:prSet presAssocID="{C50C43C4-660E-4AE3-91BB-8B0FF4C27497}" presName="Name0" presStyleCnt="0">
        <dgm:presLayoutVars>
          <dgm:dir/>
          <dgm:animLvl val="lvl"/>
          <dgm:resizeHandles val="exact"/>
        </dgm:presLayoutVars>
      </dgm:prSet>
      <dgm:spPr/>
      <dgm:t>
        <a:bodyPr/>
        <a:lstStyle/>
        <a:p>
          <a:endParaRPr lang="en-IN"/>
        </a:p>
      </dgm:t>
    </dgm:pt>
    <dgm:pt modelId="{3463B119-A72E-41A5-AF0F-E7C8663861DA}" type="pres">
      <dgm:prSet presAssocID="{C03B62EA-96A8-4B97-ACC0-827F26CF87F4}" presName="linNode" presStyleCnt="0"/>
      <dgm:spPr/>
      <dgm:t>
        <a:bodyPr/>
        <a:lstStyle/>
        <a:p>
          <a:endParaRPr lang="en-IN"/>
        </a:p>
      </dgm:t>
    </dgm:pt>
    <dgm:pt modelId="{A163B593-CD38-4716-9E11-994C80CEE710}" type="pres">
      <dgm:prSet presAssocID="{C03B62EA-96A8-4B97-ACC0-827F26CF87F4}" presName="parentText" presStyleLbl="node1" presStyleIdx="0" presStyleCnt="4">
        <dgm:presLayoutVars>
          <dgm:chMax val="1"/>
          <dgm:bulletEnabled val="1"/>
        </dgm:presLayoutVars>
      </dgm:prSet>
      <dgm:spPr/>
      <dgm:t>
        <a:bodyPr/>
        <a:lstStyle/>
        <a:p>
          <a:endParaRPr lang="en-IN"/>
        </a:p>
      </dgm:t>
    </dgm:pt>
    <dgm:pt modelId="{7140C711-05B2-4EFA-9A3D-2DB8A81AE7E4}" type="pres">
      <dgm:prSet presAssocID="{C03B62EA-96A8-4B97-ACC0-827F26CF87F4}" presName="descendantText" presStyleLbl="alignAccFollowNode1" presStyleIdx="0" presStyleCnt="4">
        <dgm:presLayoutVars>
          <dgm:bulletEnabled val="1"/>
        </dgm:presLayoutVars>
      </dgm:prSet>
      <dgm:spPr/>
      <dgm:t>
        <a:bodyPr/>
        <a:lstStyle/>
        <a:p>
          <a:endParaRPr lang="en-IN"/>
        </a:p>
      </dgm:t>
    </dgm:pt>
    <dgm:pt modelId="{2B891002-B9B4-40D2-85EC-86DCD1A6A909}" type="pres">
      <dgm:prSet presAssocID="{43C7B2DC-89CB-4D90-87E1-6AECD2144F7A}" presName="sp" presStyleCnt="0"/>
      <dgm:spPr/>
      <dgm:t>
        <a:bodyPr/>
        <a:lstStyle/>
        <a:p>
          <a:endParaRPr lang="en-IN"/>
        </a:p>
      </dgm:t>
    </dgm:pt>
    <dgm:pt modelId="{2321679F-8666-4C44-BD80-617EAE026EAB}" type="pres">
      <dgm:prSet presAssocID="{D88F62D3-BACB-44A0-893D-9BCDE58F52B1}" presName="linNode" presStyleCnt="0"/>
      <dgm:spPr/>
      <dgm:t>
        <a:bodyPr/>
        <a:lstStyle/>
        <a:p>
          <a:endParaRPr lang="en-IN"/>
        </a:p>
      </dgm:t>
    </dgm:pt>
    <dgm:pt modelId="{24D52F11-0030-44B9-98EA-DBBE0B1E4E90}" type="pres">
      <dgm:prSet presAssocID="{D88F62D3-BACB-44A0-893D-9BCDE58F52B1}" presName="parentText" presStyleLbl="node1" presStyleIdx="1" presStyleCnt="4">
        <dgm:presLayoutVars>
          <dgm:chMax val="1"/>
          <dgm:bulletEnabled val="1"/>
        </dgm:presLayoutVars>
      </dgm:prSet>
      <dgm:spPr/>
      <dgm:t>
        <a:bodyPr/>
        <a:lstStyle/>
        <a:p>
          <a:endParaRPr lang="en-IN"/>
        </a:p>
      </dgm:t>
    </dgm:pt>
    <dgm:pt modelId="{9A77693B-7F11-478B-8B0C-55B391297A6E}" type="pres">
      <dgm:prSet presAssocID="{D88F62D3-BACB-44A0-893D-9BCDE58F52B1}" presName="descendantText" presStyleLbl="alignAccFollowNode1" presStyleIdx="1" presStyleCnt="4">
        <dgm:presLayoutVars>
          <dgm:bulletEnabled val="1"/>
        </dgm:presLayoutVars>
      </dgm:prSet>
      <dgm:spPr/>
      <dgm:t>
        <a:bodyPr/>
        <a:lstStyle/>
        <a:p>
          <a:endParaRPr lang="en-IN"/>
        </a:p>
      </dgm:t>
    </dgm:pt>
    <dgm:pt modelId="{A1557013-6DB6-4ED2-BD4C-2A0B91905EAA}" type="pres">
      <dgm:prSet presAssocID="{720A2689-3859-4DC2-A41F-2405DD97C108}" presName="sp" presStyleCnt="0"/>
      <dgm:spPr/>
      <dgm:t>
        <a:bodyPr/>
        <a:lstStyle/>
        <a:p>
          <a:endParaRPr lang="en-IN"/>
        </a:p>
      </dgm:t>
    </dgm:pt>
    <dgm:pt modelId="{68956182-0BEA-4261-8688-89989EF4F480}" type="pres">
      <dgm:prSet presAssocID="{AE4497A1-77E0-46F0-8F21-5C90178AE1E9}" presName="linNode" presStyleCnt="0"/>
      <dgm:spPr/>
      <dgm:t>
        <a:bodyPr/>
        <a:lstStyle/>
        <a:p>
          <a:endParaRPr lang="en-IN"/>
        </a:p>
      </dgm:t>
    </dgm:pt>
    <dgm:pt modelId="{0AA7AA17-CB28-4A9D-BA52-A1DC9D320507}" type="pres">
      <dgm:prSet presAssocID="{AE4497A1-77E0-46F0-8F21-5C90178AE1E9}" presName="parentText" presStyleLbl="node1" presStyleIdx="2" presStyleCnt="4">
        <dgm:presLayoutVars>
          <dgm:chMax val="1"/>
          <dgm:bulletEnabled val="1"/>
        </dgm:presLayoutVars>
      </dgm:prSet>
      <dgm:spPr/>
      <dgm:t>
        <a:bodyPr/>
        <a:lstStyle/>
        <a:p>
          <a:endParaRPr lang="en-IN"/>
        </a:p>
      </dgm:t>
    </dgm:pt>
    <dgm:pt modelId="{1DA72C25-765F-4DF4-91E6-239722502A76}" type="pres">
      <dgm:prSet presAssocID="{AE4497A1-77E0-46F0-8F21-5C90178AE1E9}" presName="descendantText" presStyleLbl="alignAccFollowNode1" presStyleIdx="2" presStyleCnt="4">
        <dgm:presLayoutVars>
          <dgm:bulletEnabled val="1"/>
        </dgm:presLayoutVars>
      </dgm:prSet>
      <dgm:spPr/>
      <dgm:t>
        <a:bodyPr/>
        <a:lstStyle/>
        <a:p>
          <a:endParaRPr lang="en-IN"/>
        </a:p>
      </dgm:t>
    </dgm:pt>
    <dgm:pt modelId="{DE958CCC-892D-4BF2-9B0B-FBC1D967491F}" type="pres">
      <dgm:prSet presAssocID="{BDA32EC2-0D73-4D49-9B4A-2E93050B50D2}" presName="sp" presStyleCnt="0"/>
      <dgm:spPr/>
      <dgm:t>
        <a:bodyPr/>
        <a:lstStyle/>
        <a:p>
          <a:endParaRPr lang="en-IN"/>
        </a:p>
      </dgm:t>
    </dgm:pt>
    <dgm:pt modelId="{F51D28B0-1FCC-4345-AAC5-EB2848BC86FB}" type="pres">
      <dgm:prSet presAssocID="{2390E6BA-FE21-4E02-9CD7-05EE81847712}" presName="linNode" presStyleCnt="0"/>
      <dgm:spPr/>
      <dgm:t>
        <a:bodyPr/>
        <a:lstStyle/>
        <a:p>
          <a:endParaRPr lang="en-IN"/>
        </a:p>
      </dgm:t>
    </dgm:pt>
    <dgm:pt modelId="{3CBB6763-89F5-4EB2-BE45-962E3CB93BC1}" type="pres">
      <dgm:prSet presAssocID="{2390E6BA-FE21-4E02-9CD7-05EE81847712}" presName="parentText" presStyleLbl="node1" presStyleIdx="3" presStyleCnt="4">
        <dgm:presLayoutVars>
          <dgm:chMax val="1"/>
          <dgm:bulletEnabled val="1"/>
        </dgm:presLayoutVars>
      </dgm:prSet>
      <dgm:spPr/>
      <dgm:t>
        <a:bodyPr/>
        <a:lstStyle/>
        <a:p>
          <a:endParaRPr lang="en-IN"/>
        </a:p>
      </dgm:t>
    </dgm:pt>
    <dgm:pt modelId="{A6E88EDD-C35A-498A-9E52-21F6ACDE0463}" type="pres">
      <dgm:prSet presAssocID="{2390E6BA-FE21-4E02-9CD7-05EE81847712}" presName="descendantText" presStyleLbl="alignAccFollowNode1" presStyleIdx="3" presStyleCnt="4">
        <dgm:presLayoutVars>
          <dgm:bulletEnabled val="1"/>
        </dgm:presLayoutVars>
      </dgm:prSet>
      <dgm:spPr/>
      <dgm:t>
        <a:bodyPr/>
        <a:lstStyle/>
        <a:p>
          <a:endParaRPr lang="en-IN"/>
        </a:p>
      </dgm:t>
    </dgm:pt>
  </dgm:ptLst>
  <dgm:cxnLst>
    <dgm:cxn modelId="{4A7B0B6C-2BAD-41C1-8C7A-A843763C20FD}" type="presOf" srcId="{C03B62EA-96A8-4B97-ACC0-827F26CF87F4}" destId="{A163B593-CD38-4716-9E11-994C80CEE710}" srcOrd="0" destOrd="0" presId="urn:microsoft.com/office/officeart/2005/8/layout/vList5"/>
    <dgm:cxn modelId="{FA79DA0E-0192-4DD5-9DD4-53B6002E355A}" type="presOf" srcId="{D88F62D3-BACB-44A0-893D-9BCDE58F52B1}" destId="{24D52F11-0030-44B9-98EA-DBBE0B1E4E90}" srcOrd="0" destOrd="0" presId="urn:microsoft.com/office/officeart/2005/8/layout/vList5"/>
    <dgm:cxn modelId="{918A7C4A-1AD5-43D1-847F-9BE1FFB31AB1}" type="presOf" srcId="{AE4497A1-77E0-46F0-8F21-5C90178AE1E9}" destId="{0AA7AA17-CB28-4A9D-BA52-A1DC9D320507}" srcOrd="0" destOrd="0" presId="urn:microsoft.com/office/officeart/2005/8/layout/vList5"/>
    <dgm:cxn modelId="{95E328C1-B05D-41F4-9902-F18154B94397}" type="presOf" srcId="{59B0FC6D-5369-48F7-BCA0-BBBCFE4B6BE6}" destId="{A6E88EDD-C35A-498A-9E52-21F6ACDE0463}" srcOrd="0" destOrd="0" presId="urn:microsoft.com/office/officeart/2005/8/layout/vList5"/>
    <dgm:cxn modelId="{FB856A2C-8B6B-40EE-8FB6-57A4C0D63155}" type="presOf" srcId="{2DAC0C95-A76D-4C30-A57C-34EFDF75CD45}" destId="{9A77693B-7F11-478B-8B0C-55B391297A6E}" srcOrd="0" destOrd="0" presId="urn:microsoft.com/office/officeart/2005/8/layout/vList5"/>
    <dgm:cxn modelId="{39E3D940-AA6F-4572-83E8-B7D5377A36BE}" srcId="{C50C43C4-660E-4AE3-91BB-8B0FF4C27497}" destId="{AE4497A1-77E0-46F0-8F21-5C90178AE1E9}" srcOrd="2" destOrd="0" parTransId="{19D5C86C-912E-4350-9FFE-D301489E869F}" sibTransId="{BDA32EC2-0D73-4D49-9B4A-2E93050B50D2}"/>
    <dgm:cxn modelId="{1A0CDDA8-6DF9-4A96-9C0F-92941AB04392}" srcId="{C50C43C4-660E-4AE3-91BB-8B0FF4C27497}" destId="{2390E6BA-FE21-4E02-9CD7-05EE81847712}" srcOrd="3" destOrd="0" parTransId="{6C3F57BE-D63A-47CB-B125-579A1645BB14}" sibTransId="{81382F4A-037E-4589-81B9-EB7C5978C7D6}"/>
    <dgm:cxn modelId="{78DDEAB8-8DD8-42A2-A315-8277349CBA89}" srcId="{D88F62D3-BACB-44A0-893D-9BCDE58F52B1}" destId="{2DAC0C95-A76D-4C30-A57C-34EFDF75CD45}" srcOrd="0" destOrd="0" parTransId="{695EB93E-B160-4580-8D79-85CA543BE297}" sibTransId="{52C52753-CCC0-4D55-A4F5-50BE281CC6EF}"/>
    <dgm:cxn modelId="{CEBE29E6-ECB6-47DB-8FE6-6E7E79718D19}" srcId="{C50C43C4-660E-4AE3-91BB-8B0FF4C27497}" destId="{D88F62D3-BACB-44A0-893D-9BCDE58F52B1}" srcOrd="1" destOrd="0" parTransId="{DB26935F-52D8-4125-BAFD-469E61BB979E}" sibTransId="{720A2689-3859-4DC2-A41F-2405DD97C108}"/>
    <dgm:cxn modelId="{F0AC532A-8D5D-4A96-B7C7-1152D5563EED}" type="presOf" srcId="{C50C43C4-660E-4AE3-91BB-8B0FF4C27497}" destId="{1C76F822-9F12-49AD-8CA6-37EDE909DCFB}" srcOrd="0" destOrd="0" presId="urn:microsoft.com/office/officeart/2005/8/layout/vList5"/>
    <dgm:cxn modelId="{E430FB32-BDAC-4167-8383-DE1182A603FA}" srcId="{C50C43C4-660E-4AE3-91BB-8B0FF4C27497}" destId="{C03B62EA-96A8-4B97-ACC0-827F26CF87F4}" srcOrd="0" destOrd="0" parTransId="{DB39CB0B-FDB0-4FA5-89BD-C58DF38B8847}" sibTransId="{43C7B2DC-89CB-4D90-87E1-6AECD2144F7A}"/>
    <dgm:cxn modelId="{F1869CBC-6830-478C-9BC4-E015F1E7ECA9}" srcId="{AE4497A1-77E0-46F0-8F21-5C90178AE1E9}" destId="{21BFB73E-633B-4324-8F7B-573443F066B5}" srcOrd="0" destOrd="0" parTransId="{1A4E4179-BAA0-4C02-B617-1062E0E119F2}" sibTransId="{BDA8A426-FDEF-4BF8-836D-0178A28BBE7C}"/>
    <dgm:cxn modelId="{A34EED4D-27A8-4423-A304-68EF7431B79C}" srcId="{C03B62EA-96A8-4B97-ACC0-827F26CF87F4}" destId="{367B5196-6C1F-4EAC-82B7-5E67944B332B}" srcOrd="0" destOrd="0" parTransId="{8789BF67-1668-4A33-BED7-FEAD5BB33727}" sibTransId="{890E34B2-0E16-4839-B3DF-6BBE4B896451}"/>
    <dgm:cxn modelId="{114895D0-0ACF-4570-9313-14D2B3DFFACB}" type="presOf" srcId="{367B5196-6C1F-4EAC-82B7-5E67944B332B}" destId="{7140C711-05B2-4EFA-9A3D-2DB8A81AE7E4}" srcOrd="0" destOrd="0" presId="urn:microsoft.com/office/officeart/2005/8/layout/vList5"/>
    <dgm:cxn modelId="{D625BD9F-62B4-4620-A723-6CAC61DAB8DF}" srcId="{2390E6BA-FE21-4E02-9CD7-05EE81847712}" destId="{59B0FC6D-5369-48F7-BCA0-BBBCFE4B6BE6}" srcOrd="0" destOrd="0" parTransId="{7532D695-354C-4CCF-9D91-168C29E595CC}" sibTransId="{AC4012E5-5C77-488E-B97D-A57461926459}"/>
    <dgm:cxn modelId="{0A1DC623-EC39-4796-9F37-E7F14D5AC588}" type="presOf" srcId="{2390E6BA-FE21-4E02-9CD7-05EE81847712}" destId="{3CBB6763-89F5-4EB2-BE45-962E3CB93BC1}" srcOrd="0" destOrd="0" presId="urn:microsoft.com/office/officeart/2005/8/layout/vList5"/>
    <dgm:cxn modelId="{33E503EB-F2CE-4512-8ECF-3A933CFB54E7}" type="presOf" srcId="{21BFB73E-633B-4324-8F7B-573443F066B5}" destId="{1DA72C25-765F-4DF4-91E6-239722502A76}" srcOrd="0" destOrd="0" presId="urn:microsoft.com/office/officeart/2005/8/layout/vList5"/>
    <dgm:cxn modelId="{7930E36C-D555-48D4-926D-15D764956271}" type="presParOf" srcId="{1C76F822-9F12-49AD-8CA6-37EDE909DCFB}" destId="{3463B119-A72E-41A5-AF0F-E7C8663861DA}" srcOrd="0" destOrd="0" presId="urn:microsoft.com/office/officeart/2005/8/layout/vList5"/>
    <dgm:cxn modelId="{95961EBC-A8B7-4797-AE0C-FB9C0DF623CC}" type="presParOf" srcId="{3463B119-A72E-41A5-AF0F-E7C8663861DA}" destId="{A163B593-CD38-4716-9E11-994C80CEE710}" srcOrd="0" destOrd="0" presId="urn:microsoft.com/office/officeart/2005/8/layout/vList5"/>
    <dgm:cxn modelId="{4940F949-8781-4918-BF13-74D07F5635A2}" type="presParOf" srcId="{3463B119-A72E-41A5-AF0F-E7C8663861DA}" destId="{7140C711-05B2-4EFA-9A3D-2DB8A81AE7E4}" srcOrd="1" destOrd="0" presId="urn:microsoft.com/office/officeart/2005/8/layout/vList5"/>
    <dgm:cxn modelId="{7D2EAF5C-D7F5-4058-AC7F-A32FC1D8EC3E}" type="presParOf" srcId="{1C76F822-9F12-49AD-8CA6-37EDE909DCFB}" destId="{2B891002-B9B4-40D2-85EC-86DCD1A6A909}" srcOrd="1" destOrd="0" presId="urn:microsoft.com/office/officeart/2005/8/layout/vList5"/>
    <dgm:cxn modelId="{A181F713-B499-44D0-A64D-443E14A14ED5}" type="presParOf" srcId="{1C76F822-9F12-49AD-8CA6-37EDE909DCFB}" destId="{2321679F-8666-4C44-BD80-617EAE026EAB}" srcOrd="2" destOrd="0" presId="urn:microsoft.com/office/officeart/2005/8/layout/vList5"/>
    <dgm:cxn modelId="{F12C23CF-405C-4A8C-B964-D6D8A6AD5FF2}" type="presParOf" srcId="{2321679F-8666-4C44-BD80-617EAE026EAB}" destId="{24D52F11-0030-44B9-98EA-DBBE0B1E4E90}" srcOrd="0" destOrd="0" presId="urn:microsoft.com/office/officeart/2005/8/layout/vList5"/>
    <dgm:cxn modelId="{616616DB-B7C5-4639-9C02-B0FFB0E1C180}" type="presParOf" srcId="{2321679F-8666-4C44-BD80-617EAE026EAB}" destId="{9A77693B-7F11-478B-8B0C-55B391297A6E}" srcOrd="1" destOrd="0" presId="urn:microsoft.com/office/officeart/2005/8/layout/vList5"/>
    <dgm:cxn modelId="{D33F3BEA-0BF2-494A-BA2A-E1521E001BF1}" type="presParOf" srcId="{1C76F822-9F12-49AD-8CA6-37EDE909DCFB}" destId="{A1557013-6DB6-4ED2-BD4C-2A0B91905EAA}" srcOrd="3" destOrd="0" presId="urn:microsoft.com/office/officeart/2005/8/layout/vList5"/>
    <dgm:cxn modelId="{DA0BA170-393C-4041-B614-7E591A882D40}" type="presParOf" srcId="{1C76F822-9F12-49AD-8CA6-37EDE909DCFB}" destId="{68956182-0BEA-4261-8688-89989EF4F480}" srcOrd="4" destOrd="0" presId="urn:microsoft.com/office/officeart/2005/8/layout/vList5"/>
    <dgm:cxn modelId="{6F901A36-2FD8-4832-AD85-3C8E1A1F9F68}" type="presParOf" srcId="{68956182-0BEA-4261-8688-89989EF4F480}" destId="{0AA7AA17-CB28-4A9D-BA52-A1DC9D320507}" srcOrd="0" destOrd="0" presId="urn:microsoft.com/office/officeart/2005/8/layout/vList5"/>
    <dgm:cxn modelId="{A3B49308-97B9-4BA4-8475-C1A0BAD9EE1E}" type="presParOf" srcId="{68956182-0BEA-4261-8688-89989EF4F480}" destId="{1DA72C25-765F-4DF4-91E6-239722502A76}" srcOrd="1" destOrd="0" presId="urn:microsoft.com/office/officeart/2005/8/layout/vList5"/>
    <dgm:cxn modelId="{1F2BCFB2-C364-4FBD-A82C-CBEFB0EEF610}" type="presParOf" srcId="{1C76F822-9F12-49AD-8CA6-37EDE909DCFB}" destId="{DE958CCC-892D-4BF2-9B0B-FBC1D967491F}" srcOrd="5" destOrd="0" presId="urn:microsoft.com/office/officeart/2005/8/layout/vList5"/>
    <dgm:cxn modelId="{EBD4ACA5-9B9F-4608-A6C1-40FAA89C460C}" type="presParOf" srcId="{1C76F822-9F12-49AD-8CA6-37EDE909DCFB}" destId="{F51D28B0-1FCC-4345-AAC5-EB2848BC86FB}" srcOrd="6" destOrd="0" presId="urn:microsoft.com/office/officeart/2005/8/layout/vList5"/>
    <dgm:cxn modelId="{A7CABD32-2E5A-4782-8D60-8A9F4AF06060}" type="presParOf" srcId="{F51D28B0-1FCC-4345-AAC5-EB2848BC86FB}" destId="{3CBB6763-89F5-4EB2-BE45-962E3CB93BC1}" srcOrd="0" destOrd="0" presId="urn:microsoft.com/office/officeart/2005/8/layout/vList5"/>
    <dgm:cxn modelId="{40E42BD8-5C45-40EC-A723-EB7DF8048A2F}" type="presParOf" srcId="{F51D28B0-1FCC-4345-AAC5-EB2848BC86FB}" destId="{A6E88EDD-C35A-498A-9E52-21F6ACDE0463}"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0C43C4-660E-4AE3-91BB-8B0FF4C27497}"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C03B62EA-96A8-4B97-ACC0-827F26CF87F4}">
      <dgm:prSet phldrT="[Text]"/>
      <dgm:spPr/>
      <dgm:t>
        <a:bodyPr/>
        <a:lstStyle/>
        <a:p>
          <a:r>
            <a:rPr lang="en-IN" b="1" dirty="0"/>
            <a:t>Department Master</a:t>
          </a:r>
          <a:endParaRPr lang="en-US" b="0" dirty="0"/>
        </a:p>
      </dgm:t>
    </dgm:pt>
    <dgm:pt modelId="{DB39CB0B-FDB0-4FA5-89BD-C58DF38B8847}" type="parTrans" cxnId="{E430FB32-BDAC-4167-8383-DE1182A603FA}">
      <dgm:prSet/>
      <dgm:spPr/>
      <dgm:t>
        <a:bodyPr/>
        <a:lstStyle/>
        <a:p>
          <a:endParaRPr lang="en-US"/>
        </a:p>
      </dgm:t>
    </dgm:pt>
    <dgm:pt modelId="{43C7B2DC-89CB-4D90-87E1-6AECD2144F7A}" type="sibTrans" cxnId="{E430FB32-BDAC-4167-8383-DE1182A603FA}">
      <dgm:prSet/>
      <dgm:spPr/>
      <dgm:t>
        <a:bodyPr/>
        <a:lstStyle/>
        <a:p>
          <a:endParaRPr lang="en-US"/>
        </a:p>
      </dgm:t>
    </dgm:pt>
    <dgm:pt modelId="{B564AF2B-DC2A-4326-845C-648E2B95AC8E}">
      <dgm:prSet custT="1"/>
      <dgm:spPr/>
      <dgm:t>
        <a:bodyPr/>
        <a:lstStyle/>
        <a:p>
          <a:r>
            <a:rPr lang="en-US" sz="1800" dirty="0">
              <a:ln/>
            </a:rPr>
            <a:t>It adds the Doctor.</a:t>
          </a:r>
        </a:p>
      </dgm:t>
    </dgm:pt>
    <dgm:pt modelId="{3B46BDD8-522B-4A57-879D-13FA465978CC}">
      <dgm:prSet/>
      <dgm:spPr/>
      <dgm:t>
        <a:bodyPr/>
        <a:lstStyle/>
        <a:p>
          <a:r>
            <a:rPr lang="en-US" b="1" dirty="0">
              <a:ln/>
            </a:rPr>
            <a:t>Doctor Master</a:t>
          </a:r>
        </a:p>
      </dgm:t>
    </dgm:pt>
    <dgm:pt modelId="{89321BAB-2C45-4368-9B1D-ED5B4B65BC63}" type="sibTrans" cxnId="{1A12FD89-63D5-4023-AE2C-6043D750B5B9}">
      <dgm:prSet/>
      <dgm:spPr/>
      <dgm:t>
        <a:bodyPr/>
        <a:lstStyle/>
        <a:p>
          <a:endParaRPr lang="en-IN"/>
        </a:p>
      </dgm:t>
    </dgm:pt>
    <dgm:pt modelId="{592EBDF3-021C-45EA-B465-EF5E19742DBA}" type="parTrans" cxnId="{1A12FD89-63D5-4023-AE2C-6043D750B5B9}">
      <dgm:prSet/>
      <dgm:spPr/>
      <dgm:t>
        <a:bodyPr/>
        <a:lstStyle/>
        <a:p>
          <a:endParaRPr lang="en-IN"/>
        </a:p>
      </dgm:t>
    </dgm:pt>
    <dgm:pt modelId="{FA92E2C6-14A9-473A-B803-D21EDE1C3331}" type="sibTrans" cxnId="{9BB3A62D-F956-42D5-9522-E5A0CD15E974}">
      <dgm:prSet/>
      <dgm:spPr/>
      <dgm:t>
        <a:bodyPr/>
        <a:lstStyle/>
        <a:p>
          <a:endParaRPr lang="en-IN"/>
        </a:p>
      </dgm:t>
    </dgm:pt>
    <dgm:pt modelId="{75E24BF6-AD16-4F91-B822-7A599D50B935}" type="parTrans" cxnId="{9BB3A62D-F956-42D5-9522-E5A0CD15E974}">
      <dgm:prSet/>
      <dgm:spPr/>
      <dgm:t>
        <a:bodyPr/>
        <a:lstStyle/>
        <a:p>
          <a:endParaRPr lang="en-IN"/>
        </a:p>
      </dgm:t>
    </dgm:pt>
    <dgm:pt modelId="{59B0FC6D-5369-48F7-BCA0-BBBCFE4B6BE6}">
      <dgm:prSet custT="1"/>
      <dgm:spPr/>
      <dgm:t>
        <a:bodyPr/>
        <a:lstStyle/>
        <a:p>
          <a:r>
            <a:rPr lang="en-US" sz="1800" dirty="0">
              <a:ln/>
            </a:rPr>
            <a:t>It adds the Staff</a:t>
          </a:r>
          <a:r>
            <a:rPr lang="en-US" sz="2400" dirty="0">
              <a:ln/>
            </a:rPr>
            <a:t>.</a:t>
          </a:r>
        </a:p>
      </dgm:t>
    </dgm:pt>
    <dgm:pt modelId="{2390E6BA-FE21-4E02-9CD7-05EE81847712}">
      <dgm:prSet/>
      <dgm:spPr/>
      <dgm:t>
        <a:bodyPr/>
        <a:lstStyle/>
        <a:p>
          <a:r>
            <a:rPr lang="en-US" b="1" dirty="0">
              <a:ln/>
            </a:rPr>
            <a:t>Staff Master</a:t>
          </a:r>
        </a:p>
      </dgm:t>
    </dgm:pt>
    <dgm:pt modelId="{81382F4A-037E-4589-81B9-EB7C5978C7D6}" type="sibTrans" cxnId="{1A0CDDA8-6DF9-4A96-9C0F-92941AB04392}">
      <dgm:prSet/>
      <dgm:spPr/>
      <dgm:t>
        <a:bodyPr/>
        <a:lstStyle/>
        <a:p>
          <a:endParaRPr lang="en-US"/>
        </a:p>
      </dgm:t>
    </dgm:pt>
    <dgm:pt modelId="{6C3F57BE-D63A-47CB-B125-579A1645BB14}" type="parTrans" cxnId="{1A0CDDA8-6DF9-4A96-9C0F-92941AB04392}">
      <dgm:prSet/>
      <dgm:spPr/>
      <dgm:t>
        <a:bodyPr/>
        <a:lstStyle/>
        <a:p>
          <a:endParaRPr lang="en-US"/>
        </a:p>
      </dgm:t>
    </dgm:pt>
    <dgm:pt modelId="{AC4012E5-5C77-488E-B97D-A57461926459}" type="sibTrans" cxnId="{D625BD9F-62B4-4620-A723-6CAC61DAB8DF}">
      <dgm:prSet/>
      <dgm:spPr/>
      <dgm:t>
        <a:bodyPr/>
        <a:lstStyle/>
        <a:p>
          <a:endParaRPr lang="en-US"/>
        </a:p>
      </dgm:t>
    </dgm:pt>
    <dgm:pt modelId="{7532D695-354C-4CCF-9D91-168C29E595CC}" type="parTrans" cxnId="{D625BD9F-62B4-4620-A723-6CAC61DAB8DF}">
      <dgm:prSet/>
      <dgm:spPr/>
      <dgm:t>
        <a:bodyPr/>
        <a:lstStyle/>
        <a:p>
          <a:endParaRPr lang="en-US"/>
        </a:p>
      </dgm:t>
    </dgm:pt>
    <dgm:pt modelId="{21BFB73E-633B-4324-8F7B-573443F066B5}">
      <dgm:prSet custT="1"/>
      <dgm:spPr/>
      <dgm:t>
        <a:bodyPr/>
        <a:lstStyle/>
        <a:p>
          <a:r>
            <a:rPr lang="en-US" sz="1800" dirty="0"/>
            <a:t>It registers the Child</a:t>
          </a:r>
          <a:r>
            <a:rPr lang="en-US" sz="2400" dirty="0"/>
            <a:t>.</a:t>
          </a:r>
        </a:p>
      </dgm:t>
    </dgm:pt>
    <dgm:pt modelId="{AE4497A1-77E0-46F0-8F21-5C90178AE1E9}">
      <dgm:prSet phldrT="[Text]"/>
      <dgm:spPr/>
      <dgm:t>
        <a:bodyPr/>
        <a:lstStyle/>
        <a:p>
          <a:r>
            <a:rPr lang="en-IN" b="1" dirty="0"/>
            <a:t>Child </a:t>
          </a:r>
          <a:r>
            <a:rPr lang="en-US" b="1" dirty="0">
              <a:ln/>
            </a:rPr>
            <a:t>Registration </a:t>
          </a:r>
          <a:r>
            <a:rPr lang="en-IN" b="1" dirty="0"/>
            <a:t>Master</a:t>
          </a:r>
          <a:endParaRPr lang="en-US" b="0" dirty="0">
            <a:ln/>
          </a:endParaRPr>
        </a:p>
      </dgm:t>
    </dgm:pt>
    <dgm:pt modelId="{BDA32EC2-0D73-4D49-9B4A-2E93050B50D2}" type="sibTrans" cxnId="{39E3D940-AA6F-4572-83E8-B7D5377A36BE}">
      <dgm:prSet/>
      <dgm:spPr/>
      <dgm:t>
        <a:bodyPr/>
        <a:lstStyle/>
        <a:p>
          <a:endParaRPr lang="en-US"/>
        </a:p>
      </dgm:t>
    </dgm:pt>
    <dgm:pt modelId="{19D5C86C-912E-4350-9FFE-D301489E869F}" type="parTrans" cxnId="{39E3D940-AA6F-4572-83E8-B7D5377A36BE}">
      <dgm:prSet/>
      <dgm:spPr/>
      <dgm:t>
        <a:bodyPr/>
        <a:lstStyle/>
        <a:p>
          <a:endParaRPr lang="en-US"/>
        </a:p>
      </dgm:t>
    </dgm:pt>
    <dgm:pt modelId="{BDA8A426-FDEF-4BF8-836D-0178A28BBE7C}" type="sibTrans" cxnId="{F1869CBC-6830-478C-9BC4-E015F1E7ECA9}">
      <dgm:prSet/>
      <dgm:spPr/>
      <dgm:t>
        <a:bodyPr/>
        <a:lstStyle/>
        <a:p>
          <a:endParaRPr lang="en-US"/>
        </a:p>
      </dgm:t>
    </dgm:pt>
    <dgm:pt modelId="{1A4E4179-BAA0-4C02-B617-1062E0E119F2}" type="parTrans" cxnId="{F1869CBC-6830-478C-9BC4-E015F1E7ECA9}">
      <dgm:prSet/>
      <dgm:spPr/>
      <dgm:t>
        <a:bodyPr/>
        <a:lstStyle/>
        <a:p>
          <a:endParaRPr lang="en-US"/>
        </a:p>
      </dgm:t>
    </dgm:pt>
    <dgm:pt modelId="{2DAC0C95-A76D-4C30-A57C-34EFDF75CD45}">
      <dgm:prSet phldrT="[Text]" custT="1"/>
      <dgm:spPr/>
      <dgm:t>
        <a:bodyPr/>
        <a:lstStyle/>
        <a:p>
          <a:r>
            <a:rPr lang="en-US" sz="1800" dirty="0"/>
            <a:t>It creates the Designation</a:t>
          </a:r>
          <a:r>
            <a:rPr lang="en-US" sz="2400" dirty="0"/>
            <a:t>.</a:t>
          </a:r>
        </a:p>
      </dgm:t>
    </dgm:pt>
    <dgm:pt modelId="{D88F62D3-BACB-44A0-893D-9BCDE58F52B1}">
      <dgm:prSet phldrT="[Text]"/>
      <dgm:spPr/>
      <dgm:t>
        <a:bodyPr/>
        <a:lstStyle/>
        <a:p>
          <a:r>
            <a:rPr lang="en-IN" b="1" dirty="0"/>
            <a:t>Designation Master          </a:t>
          </a:r>
          <a:endParaRPr lang="en-US" b="0" dirty="0"/>
        </a:p>
      </dgm:t>
    </dgm:pt>
    <dgm:pt modelId="{720A2689-3859-4DC2-A41F-2405DD97C108}" type="sibTrans" cxnId="{CEBE29E6-ECB6-47DB-8FE6-6E7E79718D19}">
      <dgm:prSet/>
      <dgm:spPr/>
      <dgm:t>
        <a:bodyPr/>
        <a:lstStyle/>
        <a:p>
          <a:endParaRPr lang="en-US"/>
        </a:p>
      </dgm:t>
    </dgm:pt>
    <dgm:pt modelId="{DB26935F-52D8-4125-BAFD-469E61BB979E}" type="parTrans" cxnId="{CEBE29E6-ECB6-47DB-8FE6-6E7E79718D19}">
      <dgm:prSet/>
      <dgm:spPr/>
      <dgm:t>
        <a:bodyPr/>
        <a:lstStyle/>
        <a:p>
          <a:endParaRPr lang="en-US"/>
        </a:p>
      </dgm:t>
    </dgm:pt>
    <dgm:pt modelId="{52C52753-CCC0-4D55-A4F5-50BE281CC6EF}" type="sibTrans" cxnId="{78DDEAB8-8DD8-42A2-A315-8277349CBA89}">
      <dgm:prSet/>
      <dgm:spPr/>
      <dgm:t>
        <a:bodyPr/>
        <a:lstStyle/>
        <a:p>
          <a:endParaRPr lang="en-US"/>
        </a:p>
      </dgm:t>
    </dgm:pt>
    <dgm:pt modelId="{695EB93E-B160-4580-8D79-85CA543BE297}" type="parTrans" cxnId="{78DDEAB8-8DD8-42A2-A315-8277349CBA89}">
      <dgm:prSet/>
      <dgm:spPr/>
      <dgm:t>
        <a:bodyPr/>
        <a:lstStyle/>
        <a:p>
          <a:endParaRPr lang="en-US"/>
        </a:p>
      </dgm:t>
    </dgm:pt>
    <dgm:pt modelId="{367B5196-6C1F-4EAC-82B7-5E67944B332B}">
      <dgm:prSet phldrT="[Text]" custT="1"/>
      <dgm:spPr/>
      <dgm:t>
        <a:bodyPr/>
        <a:lstStyle/>
        <a:p>
          <a:r>
            <a:rPr lang="en-US" sz="1800" dirty="0"/>
            <a:t>It creates the </a:t>
          </a:r>
          <a:r>
            <a:rPr lang="en-IN" sz="1800" b="0" dirty="0"/>
            <a:t>Department</a:t>
          </a:r>
          <a:r>
            <a:rPr lang="en-US" sz="2400" dirty="0"/>
            <a:t>.</a:t>
          </a:r>
        </a:p>
      </dgm:t>
    </dgm:pt>
    <dgm:pt modelId="{890E34B2-0E16-4839-B3DF-6BBE4B896451}" type="sibTrans" cxnId="{A34EED4D-27A8-4423-A304-68EF7431B79C}">
      <dgm:prSet/>
      <dgm:spPr/>
      <dgm:t>
        <a:bodyPr/>
        <a:lstStyle/>
        <a:p>
          <a:endParaRPr lang="en-US"/>
        </a:p>
      </dgm:t>
    </dgm:pt>
    <dgm:pt modelId="{8789BF67-1668-4A33-BED7-FEAD5BB33727}" type="parTrans" cxnId="{A34EED4D-27A8-4423-A304-68EF7431B79C}">
      <dgm:prSet/>
      <dgm:spPr/>
      <dgm:t>
        <a:bodyPr/>
        <a:lstStyle/>
        <a:p>
          <a:endParaRPr lang="en-US"/>
        </a:p>
      </dgm:t>
    </dgm:pt>
    <dgm:pt modelId="{72727C5C-CF21-414D-9B27-6E8583FE8DC5}">
      <dgm:prSet phldrT="[Text]" custT="1"/>
      <dgm:spPr/>
      <dgm:t>
        <a:bodyPr/>
        <a:lstStyle/>
        <a:p>
          <a:r>
            <a:rPr lang="en-IN" sz="1400" b="1" dirty="0"/>
            <a:t>Vaccine Master</a:t>
          </a:r>
          <a:endParaRPr lang="en-US" sz="1400" dirty="0">
            <a:ln/>
          </a:endParaRPr>
        </a:p>
      </dgm:t>
    </dgm:pt>
    <dgm:pt modelId="{B096359B-4CD2-4A59-A2D3-6F7EDB0C3517}" type="parTrans" cxnId="{97C3E46A-E37E-49B9-9C0F-A2BA578046EE}">
      <dgm:prSet/>
      <dgm:spPr/>
      <dgm:t>
        <a:bodyPr/>
        <a:lstStyle/>
        <a:p>
          <a:endParaRPr lang="en-IN"/>
        </a:p>
      </dgm:t>
    </dgm:pt>
    <dgm:pt modelId="{A0082B67-2CDA-4E04-81D3-C66059B2AEDE}" type="sibTrans" cxnId="{97C3E46A-E37E-49B9-9C0F-A2BA578046EE}">
      <dgm:prSet/>
      <dgm:spPr/>
      <dgm:t>
        <a:bodyPr/>
        <a:lstStyle/>
        <a:p>
          <a:endParaRPr lang="en-IN"/>
        </a:p>
      </dgm:t>
    </dgm:pt>
    <dgm:pt modelId="{4A72524C-4A94-4BEB-A06C-DBBAE13DA74E}">
      <dgm:prSet phldrT="[Text]" custT="1"/>
      <dgm:spPr/>
      <dgm:t>
        <a:bodyPr/>
        <a:lstStyle/>
        <a:p>
          <a:r>
            <a:rPr lang="en-US" sz="1600" dirty="0"/>
            <a:t>It creates the Vaccine.</a:t>
          </a:r>
        </a:p>
      </dgm:t>
    </dgm:pt>
    <dgm:pt modelId="{F7478C26-C570-4999-97F7-482594DCB3BD}" type="parTrans" cxnId="{060F1CDD-8627-464F-B517-394BBB254CBB}">
      <dgm:prSet/>
      <dgm:spPr/>
      <dgm:t>
        <a:bodyPr/>
        <a:lstStyle/>
        <a:p>
          <a:endParaRPr lang="en-IN"/>
        </a:p>
      </dgm:t>
    </dgm:pt>
    <dgm:pt modelId="{F6711E7E-D0E6-4A5F-BE65-1DF91F176726}" type="sibTrans" cxnId="{060F1CDD-8627-464F-B517-394BBB254CBB}">
      <dgm:prSet/>
      <dgm:spPr/>
      <dgm:t>
        <a:bodyPr/>
        <a:lstStyle/>
        <a:p>
          <a:endParaRPr lang="en-IN"/>
        </a:p>
      </dgm:t>
    </dgm:pt>
    <dgm:pt modelId="{71DB047A-8BB4-482E-9728-C3A37C2E6A3D}">
      <dgm:prSet phldrT="[Text]"/>
      <dgm:spPr/>
      <dgm:t>
        <a:bodyPr/>
        <a:lstStyle/>
        <a:p>
          <a:r>
            <a:rPr lang="en-IN" b="1" dirty="0"/>
            <a:t>Vaccination Schedule         </a:t>
          </a:r>
          <a:endParaRPr lang="en-US" b="0" dirty="0"/>
        </a:p>
      </dgm:t>
    </dgm:pt>
    <dgm:pt modelId="{E85F8FA8-3215-4483-87D0-01E37248E34E}" type="parTrans" cxnId="{3163B53C-4BBD-4DEF-8CBC-505759AB3644}">
      <dgm:prSet/>
      <dgm:spPr/>
      <dgm:t>
        <a:bodyPr/>
        <a:lstStyle/>
        <a:p>
          <a:endParaRPr lang="en-IN"/>
        </a:p>
      </dgm:t>
    </dgm:pt>
    <dgm:pt modelId="{700F3BC1-A4D3-4283-B463-B6840B770E99}" type="sibTrans" cxnId="{3163B53C-4BBD-4DEF-8CBC-505759AB3644}">
      <dgm:prSet/>
      <dgm:spPr/>
      <dgm:t>
        <a:bodyPr/>
        <a:lstStyle/>
        <a:p>
          <a:endParaRPr lang="en-IN"/>
        </a:p>
      </dgm:t>
    </dgm:pt>
    <dgm:pt modelId="{5B008E3F-D012-441E-8D77-3A2EB973A57A}">
      <dgm:prSet phldrT="[Text]" custT="1"/>
      <dgm:spPr/>
      <dgm:t>
        <a:bodyPr/>
        <a:lstStyle/>
        <a:p>
          <a:r>
            <a:rPr lang="en-US" sz="1600" dirty="0"/>
            <a:t>It creates the Vaccination Schedule.</a:t>
          </a:r>
        </a:p>
      </dgm:t>
    </dgm:pt>
    <dgm:pt modelId="{33E7E514-0669-4049-89AD-7E7FF2780452}" type="parTrans" cxnId="{E751608A-5E6B-48A2-9F40-9452FF6488F6}">
      <dgm:prSet/>
      <dgm:spPr/>
      <dgm:t>
        <a:bodyPr/>
        <a:lstStyle/>
        <a:p>
          <a:endParaRPr lang="en-IN"/>
        </a:p>
      </dgm:t>
    </dgm:pt>
    <dgm:pt modelId="{FD601B29-AC3D-4EC4-B4AB-30373C7563A0}" type="sibTrans" cxnId="{E751608A-5E6B-48A2-9F40-9452FF6488F6}">
      <dgm:prSet/>
      <dgm:spPr/>
      <dgm:t>
        <a:bodyPr/>
        <a:lstStyle/>
        <a:p>
          <a:endParaRPr lang="en-IN"/>
        </a:p>
      </dgm:t>
    </dgm:pt>
    <dgm:pt modelId="{028403FD-C123-4B11-BDD2-A7FA84C04BBA}">
      <dgm:prSet phldrT="[Text]"/>
      <dgm:spPr/>
      <dgm:t>
        <a:bodyPr/>
        <a:lstStyle/>
        <a:p>
          <a:r>
            <a:rPr lang="en-IN" b="1" dirty="0"/>
            <a:t>Vaccinatetion</a:t>
          </a:r>
          <a:endParaRPr lang="en-US" b="0" dirty="0">
            <a:ln/>
          </a:endParaRPr>
        </a:p>
      </dgm:t>
    </dgm:pt>
    <dgm:pt modelId="{5AEF64F6-469F-441C-93CD-D7F584439AD3}" type="parTrans" cxnId="{77437D5C-C37A-412D-8504-BAEAD572AB76}">
      <dgm:prSet/>
      <dgm:spPr/>
      <dgm:t>
        <a:bodyPr/>
        <a:lstStyle/>
        <a:p>
          <a:endParaRPr lang="en-IN"/>
        </a:p>
      </dgm:t>
    </dgm:pt>
    <dgm:pt modelId="{880A508B-0355-4480-ACDB-F7733E752ED5}" type="sibTrans" cxnId="{77437D5C-C37A-412D-8504-BAEAD572AB76}">
      <dgm:prSet/>
      <dgm:spPr/>
      <dgm:t>
        <a:bodyPr/>
        <a:lstStyle/>
        <a:p>
          <a:endParaRPr lang="en-IN"/>
        </a:p>
      </dgm:t>
    </dgm:pt>
    <dgm:pt modelId="{E6E9A861-362E-4C42-B3E3-6CAEB8E6EEEC}">
      <dgm:prSet custT="1"/>
      <dgm:spPr/>
      <dgm:t>
        <a:bodyPr/>
        <a:lstStyle/>
        <a:p>
          <a:r>
            <a:rPr lang="en-US" sz="1600" dirty="0"/>
            <a:t>It maintain the Child Vaccination Schedule.</a:t>
          </a:r>
        </a:p>
      </dgm:t>
    </dgm:pt>
    <dgm:pt modelId="{B2795011-38F1-4753-B86B-6CCB5A38516F}" type="parTrans" cxnId="{81EEC7DA-ED00-457A-A53B-6AEE3E5CB959}">
      <dgm:prSet/>
      <dgm:spPr/>
      <dgm:t>
        <a:bodyPr/>
        <a:lstStyle/>
        <a:p>
          <a:endParaRPr lang="en-IN"/>
        </a:p>
      </dgm:t>
    </dgm:pt>
    <dgm:pt modelId="{357AC2C0-78B8-450F-9E80-D1F8EDE53D3D}" type="sibTrans" cxnId="{81EEC7DA-ED00-457A-A53B-6AEE3E5CB959}">
      <dgm:prSet/>
      <dgm:spPr/>
      <dgm:t>
        <a:bodyPr/>
        <a:lstStyle/>
        <a:p>
          <a:endParaRPr lang="en-IN"/>
        </a:p>
      </dgm:t>
    </dgm:pt>
    <dgm:pt modelId="{5756B707-431B-40BE-BCA6-EB7E97588CD0}">
      <dgm:prSet/>
      <dgm:spPr/>
      <dgm:t>
        <a:bodyPr/>
        <a:lstStyle/>
        <a:p>
          <a:r>
            <a:rPr lang="en-US" b="1" dirty="0">
              <a:ln/>
            </a:rPr>
            <a:t>Reschedule</a:t>
          </a:r>
        </a:p>
      </dgm:t>
    </dgm:pt>
    <dgm:pt modelId="{A9415D2E-F9EA-4E40-A11E-19D14A942A4D}" type="parTrans" cxnId="{3A1AEB52-102B-419C-B42D-EF2DBF7D98FE}">
      <dgm:prSet/>
      <dgm:spPr/>
      <dgm:t>
        <a:bodyPr/>
        <a:lstStyle/>
        <a:p>
          <a:endParaRPr lang="en-IN"/>
        </a:p>
      </dgm:t>
    </dgm:pt>
    <dgm:pt modelId="{EB979B41-97E1-4AF3-B833-7BCA55A9A9DC}" type="sibTrans" cxnId="{3A1AEB52-102B-419C-B42D-EF2DBF7D98FE}">
      <dgm:prSet/>
      <dgm:spPr/>
      <dgm:t>
        <a:bodyPr/>
        <a:lstStyle/>
        <a:p>
          <a:endParaRPr lang="en-IN"/>
        </a:p>
      </dgm:t>
    </dgm:pt>
    <dgm:pt modelId="{82F3B814-3A18-45FE-B77A-CE6AF2E221A8}">
      <dgm:prSet/>
      <dgm:spPr/>
      <dgm:t>
        <a:bodyPr/>
        <a:lstStyle/>
        <a:p>
          <a:r>
            <a:rPr lang="en-US" dirty="0">
              <a:ln/>
            </a:rPr>
            <a:t>It  reschedule the Vaccination Schedule.</a:t>
          </a:r>
        </a:p>
      </dgm:t>
    </dgm:pt>
    <dgm:pt modelId="{A0EF3FE6-9F3B-4332-9388-505EE139C1A2}" type="parTrans" cxnId="{3D4D5745-4446-4533-9C61-F4ECE533FC9B}">
      <dgm:prSet/>
      <dgm:spPr/>
      <dgm:t>
        <a:bodyPr/>
        <a:lstStyle/>
        <a:p>
          <a:endParaRPr lang="en-IN"/>
        </a:p>
      </dgm:t>
    </dgm:pt>
    <dgm:pt modelId="{4015E74B-828C-4F67-8C95-E45D2CF97FED}" type="sibTrans" cxnId="{3D4D5745-4446-4533-9C61-F4ECE533FC9B}">
      <dgm:prSet/>
      <dgm:spPr/>
      <dgm:t>
        <a:bodyPr/>
        <a:lstStyle/>
        <a:p>
          <a:endParaRPr lang="en-IN"/>
        </a:p>
      </dgm:t>
    </dgm:pt>
    <dgm:pt modelId="{AD4F9448-F305-428A-84D1-7B38AC409382}">
      <dgm:prSet/>
      <dgm:spPr/>
      <dgm:t>
        <a:bodyPr/>
        <a:lstStyle/>
        <a:p>
          <a:r>
            <a:rPr lang="en-US" b="1" dirty="0">
              <a:ln/>
            </a:rPr>
            <a:t>Vaccinated</a:t>
          </a:r>
        </a:p>
      </dgm:t>
    </dgm:pt>
    <dgm:pt modelId="{3797786B-473A-4D0E-84A5-F96746FBCF4F}" type="parTrans" cxnId="{C652A366-D1D0-4FA8-A387-C9C2B08DE9A4}">
      <dgm:prSet/>
      <dgm:spPr/>
      <dgm:t>
        <a:bodyPr/>
        <a:lstStyle/>
        <a:p>
          <a:endParaRPr lang="en-IN"/>
        </a:p>
      </dgm:t>
    </dgm:pt>
    <dgm:pt modelId="{1B2D3D7B-69BA-41F1-9BE7-5C00060E115C}" type="sibTrans" cxnId="{C652A366-D1D0-4FA8-A387-C9C2B08DE9A4}">
      <dgm:prSet/>
      <dgm:spPr/>
      <dgm:t>
        <a:bodyPr/>
        <a:lstStyle/>
        <a:p>
          <a:endParaRPr lang="en-IN"/>
        </a:p>
      </dgm:t>
    </dgm:pt>
    <dgm:pt modelId="{814FC025-A008-4F2D-B257-B7784BBC6B08}">
      <dgm:prSet custT="1"/>
      <dgm:spPr/>
      <dgm:t>
        <a:bodyPr/>
        <a:lstStyle/>
        <a:p>
          <a:r>
            <a:rPr lang="en-US" sz="1600" dirty="0">
              <a:ln/>
            </a:rPr>
            <a:t>It saves the vaccination Information </a:t>
          </a:r>
        </a:p>
      </dgm:t>
    </dgm:pt>
    <dgm:pt modelId="{DAEEC367-4AEA-4C2D-A164-4E9D166E6B6E}" type="parTrans" cxnId="{E06AE460-B21A-41DB-94A1-BD435B4E7CB4}">
      <dgm:prSet/>
      <dgm:spPr/>
      <dgm:t>
        <a:bodyPr/>
        <a:lstStyle/>
        <a:p>
          <a:endParaRPr lang="en-IN"/>
        </a:p>
      </dgm:t>
    </dgm:pt>
    <dgm:pt modelId="{4E86D911-F2DB-4C23-8FA1-885B5E638953}" type="sibTrans" cxnId="{E06AE460-B21A-41DB-94A1-BD435B4E7CB4}">
      <dgm:prSet/>
      <dgm:spPr/>
      <dgm:t>
        <a:bodyPr/>
        <a:lstStyle/>
        <a:p>
          <a:endParaRPr lang="en-IN"/>
        </a:p>
      </dgm:t>
    </dgm:pt>
    <dgm:pt modelId="{DE9093BA-A16D-4657-8007-00A1F7452CCE}">
      <dgm:prSet/>
      <dgm:spPr/>
      <dgm:t>
        <a:bodyPr/>
        <a:lstStyle/>
        <a:p>
          <a:r>
            <a:rPr lang="en-US" b="1" dirty="0">
              <a:ln/>
            </a:rPr>
            <a:t>View Vaccinated Report</a:t>
          </a:r>
        </a:p>
      </dgm:t>
    </dgm:pt>
    <dgm:pt modelId="{F016846F-8444-4FB3-83C0-37C1EEE8BA49}" type="parTrans" cxnId="{E2A6B8AC-0203-4969-B415-AD1618ED5890}">
      <dgm:prSet/>
      <dgm:spPr/>
      <dgm:t>
        <a:bodyPr/>
        <a:lstStyle/>
        <a:p>
          <a:endParaRPr lang="en-IN"/>
        </a:p>
      </dgm:t>
    </dgm:pt>
    <dgm:pt modelId="{A8836A01-7F85-443A-B071-338DE74BACDB}" type="sibTrans" cxnId="{E2A6B8AC-0203-4969-B415-AD1618ED5890}">
      <dgm:prSet/>
      <dgm:spPr/>
      <dgm:t>
        <a:bodyPr/>
        <a:lstStyle/>
        <a:p>
          <a:endParaRPr lang="en-IN"/>
        </a:p>
      </dgm:t>
    </dgm:pt>
    <dgm:pt modelId="{44231E38-6253-4D09-A43D-E6CA18D2DB03}">
      <dgm:prSet custT="1"/>
      <dgm:spPr/>
      <dgm:t>
        <a:bodyPr/>
        <a:lstStyle/>
        <a:p>
          <a:r>
            <a:rPr lang="en-US" sz="1600" dirty="0">
              <a:ln/>
            </a:rPr>
            <a:t>It displaya the vaccination Report. </a:t>
          </a:r>
        </a:p>
      </dgm:t>
    </dgm:pt>
    <dgm:pt modelId="{A4D14F99-D4A1-4C56-81F1-11257F5FA9F7}" type="parTrans" cxnId="{2C2A61E8-FE38-4865-86D7-A37EDA860BC7}">
      <dgm:prSet/>
      <dgm:spPr/>
      <dgm:t>
        <a:bodyPr/>
        <a:lstStyle/>
        <a:p>
          <a:endParaRPr lang="en-IN"/>
        </a:p>
      </dgm:t>
    </dgm:pt>
    <dgm:pt modelId="{287F9A12-4F96-4B77-8C17-7A3808729F49}" type="sibTrans" cxnId="{2C2A61E8-FE38-4865-86D7-A37EDA860BC7}">
      <dgm:prSet/>
      <dgm:spPr/>
      <dgm:t>
        <a:bodyPr/>
        <a:lstStyle/>
        <a:p>
          <a:endParaRPr lang="en-IN"/>
        </a:p>
      </dgm:t>
    </dgm:pt>
    <dgm:pt modelId="{DBC6CB3D-20DD-4C0A-A6CC-1C0683218E22}" type="pres">
      <dgm:prSet presAssocID="{C50C43C4-660E-4AE3-91BB-8B0FF4C27497}" presName="Name0" presStyleCnt="0">
        <dgm:presLayoutVars>
          <dgm:dir/>
          <dgm:animLvl val="lvl"/>
          <dgm:resizeHandles val="exact"/>
        </dgm:presLayoutVars>
      </dgm:prSet>
      <dgm:spPr/>
      <dgm:t>
        <a:bodyPr/>
        <a:lstStyle/>
        <a:p>
          <a:endParaRPr lang="en-IN"/>
        </a:p>
      </dgm:t>
    </dgm:pt>
    <dgm:pt modelId="{915E738D-652B-41CA-A266-098B571F305A}" type="pres">
      <dgm:prSet presAssocID="{C03B62EA-96A8-4B97-ACC0-827F26CF87F4}" presName="linNode" presStyleCnt="0"/>
      <dgm:spPr/>
      <dgm:t>
        <a:bodyPr/>
        <a:lstStyle/>
        <a:p>
          <a:endParaRPr lang="en-IN"/>
        </a:p>
      </dgm:t>
    </dgm:pt>
    <dgm:pt modelId="{692D8D28-92B4-45EA-9AA2-6B277439E179}" type="pres">
      <dgm:prSet presAssocID="{C03B62EA-96A8-4B97-ACC0-827F26CF87F4}" presName="parentText" presStyleLbl="node1" presStyleIdx="0" presStyleCnt="11">
        <dgm:presLayoutVars>
          <dgm:chMax val="1"/>
          <dgm:bulletEnabled val="1"/>
        </dgm:presLayoutVars>
      </dgm:prSet>
      <dgm:spPr/>
      <dgm:t>
        <a:bodyPr/>
        <a:lstStyle/>
        <a:p>
          <a:endParaRPr lang="en-IN"/>
        </a:p>
      </dgm:t>
    </dgm:pt>
    <dgm:pt modelId="{E8313163-8CA1-44EB-80D4-6599DA868548}" type="pres">
      <dgm:prSet presAssocID="{C03B62EA-96A8-4B97-ACC0-827F26CF87F4}" presName="descendantText" presStyleLbl="alignAccFollowNode1" presStyleIdx="0" presStyleCnt="11">
        <dgm:presLayoutVars>
          <dgm:bulletEnabled val="1"/>
        </dgm:presLayoutVars>
      </dgm:prSet>
      <dgm:spPr/>
      <dgm:t>
        <a:bodyPr/>
        <a:lstStyle/>
        <a:p>
          <a:endParaRPr lang="en-IN"/>
        </a:p>
      </dgm:t>
    </dgm:pt>
    <dgm:pt modelId="{C0EE247D-4D04-4B79-9B61-05CB18C0116D}" type="pres">
      <dgm:prSet presAssocID="{43C7B2DC-89CB-4D90-87E1-6AECD2144F7A}" presName="sp" presStyleCnt="0"/>
      <dgm:spPr/>
      <dgm:t>
        <a:bodyPr/>
        <a:lstStyle/>
        <a:p>
          <a:endParaRPr lang="en-IN"/>
        </a:p>
      </dgm:t>
    </dgm:pt>
    <dgm:pt modelId="{65B2DC13-D63C-417F-BE21-4197F7CF84C7}" type="pres">
      <dgm:prSet presAssocID="{D88F62D3-BACB-44A0-893D-9BCDE58F52B1}" presName="linNode" presStyleCnt="0"/>
      <dgm:spPr/>
      <dgm:t>
        <a:bodyPr/>
        <a:lstStyle/>
        <a:p>
          <a:endParaRPr lang="en-IN"/>
        </a:p>
      </dgm:t>
    </dgm:pt>
    <dgm:pt modelId="{2F3054C9-E16C-44CE-95B5-D35D82C69AD7}" type="pres">
      <dgm:prSet presAssocID="{D88F62D3-BACB-44A0-893D-9BCDE58F52B1}" presName="parentText" presStyleLbl="node1" presStyleIdx="1" presStyleCnt="11">
        <dgm:presLayoutVars>
          <dgm:chMax val="1"/>
          <dgm:bulletEnabled val="1"/>
        </dgm:presLayoutVars>
      </dgm:prSet>
      <dgm:spPr/>
      <dgm:t>
        <a:bodyPr/>
        <a:lstStyle/>
        <a:p>
          <a:endParaRPr lang="en-IN"/>
        </a:p>
      </dgm:t>
    </dgm:pt>
    <dgm:pt modelId="{9745DD1D-0B4A-4575-81D4-A2FF67B7A203}" type="pres">
      <dgm:prSet presAssocID="{D88F62D3-BACB-44A0-893D-9BCDE58F52B1}" presName="descendantText" presStyleLbl="alignAccFollowNode1" presStyleIdx="1" presStyleCnt="11">
        <dgm:presLayoutVars>
          <dgm:bulletEnabled val="1"/>
        </dgm:presLayoutVars>
      </dgm:prSet>
      <dgm:spPr/>
      <dgm:t>
        <a:bodyPr/>
        <a:lstStyle/>
        <a:p>
          <a:endParaRPr lang="en-IN"/>
        </a:p>
      </dgm:t>
    </dgm:pt>
    <dgm:pt modelId="{C217E49F-CEF6-434F-A393-B2E43D775AE9}" type="pres">
      <dgm:prSet presAssocID="{720A2689-3859-4DC2-A41F-2405DD97C108}" presName="sp" presStyleCnt="0"/>
      <dgm:spPr/>
      <dgm:t>
        <a:bodyPr/>
        <a:lstStyle/>
        <a:p>
          <a:endParaRPr lang="en-IN"/>
        </a:p>
      </dgm:t>
    </dgm:pt>
    <dgm:pt modelId="{C5CDFFF0-8EA2-4310-A6A1-9D500931BD22}" type="pres">
      <dgm:prSet presAssocID="{AE4497A1-77E0-46F0-8F21-5C90178AE1E9}" presName="linNode" presStyleCnt="0"/>
      <dgm:spPr/>
      <dgm:t>
        <a:bodyPr/>
        <a:lstStyle/>
        <a:p>
          <a:endParaRPr lang="en-IN"/>
        </a:p>
      </dgm:t>
    </dgm:pt>
    <dgm:pt modelId="{8BAFCDDF-E114-4B62-A0A4-BF606AF29601}" type="pres">
      <dgm:prSet presAssocID="{AE4497A1-77E0-46F0-8F21-5C90178AE1E9}" presName="parentText" presStyleLbl="node1" presStyleIdx="2" presStyleCnt="11">
        <dgm:presLayoutVars>
          <dgm:chMax val="1"/>
          <dgm:bulletEnabled val="1"/>
        </dgm:presLayoutVars>
      </dgm:prSet>
      <dgm:spPr/>
      <dgm:t>
        <a:bodyPr/>
        <a:lstStyle/>
        <a:p>
          <a:endParaRPr lang="en-IN"/>
        </a:p>
      </dgm:t>
    </dgm:pt>
    <dgm:pt modelId="{E0F82520-F942-441E-88CA-3FC542B6EA18}" type="pres">
      <dgm:prSet presAssocID="{AE4497A1-77E0-46F0-8F21-5C90178AE1E9}" presName="descendantText" presStyleLbl="alignAccFollowNode1" presStyleIdx="2" presStyleCnt="11">
        <dgm:presLayoutVars>
          <dgm:bulletEnabled val="1"/>
        </dgm:presLayoutVars>
      </dgm:prSet>
      <dgm:spPr/>
      <dgm:t>
        <a:bodyPr/>
        <a:lstStyle/>
        <a:p>
          <a:endParaRPr lang="en-IN"/>
        </a:p>
      </dgm:t>
    </dgm:pt>
    <dgm:pt modelId="{DA9016D5-4B77-4202-9292-5919D33F0A70}" type="pres">
      <dgm:prSet presAssocID="{BDA32EC2-0D73-4D49-9B4A-2E93050B50D2}" presName="sp" presStyleCnt="0"/>
      <dgm:spPr/>
      <dgm:t>
        <a:bodyPr/>
        <a:lstStyle/>
        <a:p>
          <a:endParaRPr lang="en-IN"/>
        </a:p>
      </dgm:t>
    </dgm:pt>
    <dgm:pt modelId="{5FCB5BEF-C3AB-4FF0-AA0F-CF11CBBB112C}" type="pres">
      <dgm:prSet presAssocID="{2390E6BA-FE21-4E02-9CD7-05EE81847712}" presName="linNode" presStyleCnt="0"/>
      <dgm:spPr/>
      <dgm:t>
        <a:bodyPr/>
        <a:lstStyle/>
        <a:p>
          <a:endParaRPr lang="en-IN"/>
        </a:p>
      </dgm:t>
    </dgm:pt>
    <dgm:pt modelId="{2D579C70-E3CD-421F-82B6-BD9EAFA73F50}" type="pres">
      <dgm:prSet presAssocID="{2390E6BA-FE21-4E02-9CD7-05EE81847712}" presName="parentText" presStyleLbl="node1" presStyleIdx="3" presStyleCnt="11">
        <dgm:presLayoutVars>
          <dgm:chMax val="1"/>
          <dgm:bulletEnabled val="1"/>
        </dgm:presLayoutVars>
      </dgm:prSet>
      <dgm:spPr/>
      <dgm:t>
        <a:bodyPr/>
        <a:lstStyle/>
        <a:p>
          <a:endParaRPr lang="en-IN"/>
        </a:p>
      </dgm:t>
    </dgm:pt>
    <dgm:pt modelId="{8494AFE1-1E97-43AA-89D1-EFD8E28B252D}" type="pres">
      <dgm:prSet presAssocID="{2390E6BA-FE21-4E02-9CD7-05EE81847712}" presName="descendantText" presStyleLbl="alignAccFollowNode1" presStyleIdx="3" presStyleCnt="11">
        <dgm:presLayoutVars>
          <dgm:bulletEnabled val="1"/>
        </dgm:presLayoutVars>
      </dgm:prSet>
      <dgm:spPr/>
      <dgm:t>
        <a:bodyPr/>
        <a:lstStyle/>
        <a:p>
          <a:endParaRPr lang="en-IN"/>
        </a:p>
      </dgm:t>
    </dgm:pt>
    <dgm:pt modelId="{EFC03009-2A5F-4553-8FDF-E6722C66AE8A}" type="pres">
      <dgm:prSet presAssocID="{81382F4A-037E-4589-81B9-EB7C5978C7D6}" presName="sp" presStyleCnt="0"/>
      <dgm:spPr/>
      <dgm:t>
        <a:bodyPr/>
        <a:lstStyle/>
        <a:p>
          <a:endParaRPr lang="en-IN"/>
        </a:p>
      </dgm:t>
    </dgm:pt>
    <dgm:pt modelId="{20E5B54F-4ACF-4957-A615-277393E0BCBC}" type="pres">
      <dgm:prSet presAssocID="{3B46BDD8-522B-4A57-879D-13FA465978CC}" presName="linNode" presStyleCnt="0"/>
      <dgm:spPr/>
      <dgm:t>
        <a:bodyPr/>
        <a:lstStyle/>
        <a:p>
          <a:endParaRPr lang="en-IN"/>
        </a:p>
      </dgm:t>
    </dgm:pt>
    <dgm:pt modelId="{81D03AFE-2E3B-4C55-9D22-D954271A52AD}" type="pres">
      <dgm:prSet presAssocID="{3B46BDD8-522B-4A57-879D-13FA465978CC}" presName="parentText" presStyleLbl="node1" presStyleIdx="4" presStyleCnt="11">
        <dgm:presLayoutVars>
          <dgm:chMax val="1"/>
          <dgm:bulletEnabled val="1"/>
        </dgm:presLayoutVars>
      </dgm:prSet>
      <dgm:spPr/>
      <dgm:t>
        <a:bodyPr/>
        <a:lstStyle/>
        <a:p>
          <a:endParaRPr lang="en-IN"/>
        </a:p>
      </dgm:t>
    </dgm:pt>
    <dgm:pt modelId="{D5D80409-A4B9-4B5C-A4D0-90CDDAEE92FA}" type="pres">
      <dgm:prSet presAssocID="{3B46BDD8-522B-4A57-879D-13FA465978CC}" presName="descendantText" presStyleLbl="alignAccFollowNode1" presStyleIdx="4" presStyleCnt="11">
        <dgm:presLayoutVars>
          <dgm:bulletEnabled val="1"/>
        </dgm:presLayoutVars>
      </dgm:prSet>
      <dgm:spPr/>
      <dgm:t>
        <a:bodyPr/>
        <a:lstStyle/>
        <a:p>
          <a:endParaRPr lang="en-IN"/>
        </a:p>
      </dgm:t>
    </dgm:pt>
    <dgm:pt modelId="{BE382C49-DEDE-4211-9B0B-15284BD2E483}" type="pres">
      <dgm:prSet presAssocID="{89321BAB-2C45-4368-9B1D-ED5B4B65BC63}" presName="sp" presStyleCnt="0"/>
      <dgm:spPr/>
      <dgm:t>
        <a:bodyPr/>
        <a:lstStyle/>
        <a:p>
          <a:endParaRPr lang="en-IN"/>
        </a:p>
      </dgm:t>
    </dgm:pt>
    <dgm:pt modelId="{95288FDD-53C3-4810-BE8D-887C9F1200EC}" type="pres">
      <dgm:prSet presAssocID="{72727C5C-CF21-414D-9B27-6E8583FE8DC5}" presName="linNode" presStyleCnt="0"/>
      <dgm:spPr/>
      <dgm:t>
        <a:bodyPr/>
        <a:lstStyle/>
        <a:p>
          <a:endParaRPr lang="en-IN"/>
        </a:p>
      </dgm:t>
    </dgm:pt>
    <dgm:pt modelId="{4480D332-2A25-4946-9F69-88609921BF64}" type="pres">
      <dgm:prSet presAssocID="{72727C5C-CF21-414D-9B27-6E8583FE8DC5}" presName="parentText" presStyleLbl="node1" presStyleIdx="5" presStyleCnt="11">
        <dgm:presLayoutVars>
          <dgm:chMax val="1"/>
          <dgm:bulletEnabled val="1"/>
        </dgm:presLayoutVars>
      </dgm:prSet>
      <dgm:spPr/>
      <dgm:t>
        <a:bodyPr/>
        <a:lstStyle/>
        <a:p>
          <a:endParaRPr lang="en-IN"/>
        </a:p>
      </dgm:t>
    </dgm:pt>
    <dgm:pt modelId="{7F06C3BC-58AF-4EF2-9176-F0933D81604D}" type="pres">
      <dgm:prSet presAssocID="{72727C5C-CF21-414D-9B27-6E8583FE8DC5}" presName="descendantText" presStyleLbl="alignAccFollowNode1" presStyleIdx="5" presStyleCnt="11">
        <dgm:presLayoutVars>
          <dgm:bulletEnabled val="1"/>
        </dgm:presLayoutVars>
      </dgm:prSet>
      <dgm:spPr/>
      <dgm:t>
        <a:bodyPr/>
        <a:lstStyle/>
        <a:p>
          <a:endParaRPr lang="en-IN"/>
        </a:p>
      </dgm:t>
    </dgm:pt>
    <dgm:pt modelId="{4629DA86-FEDC-4393-BCEF-9D1F843609AB}" type="pres">
      <dgm:prSet presAssocID="{A0082B67-2CDA-4E04-81D3-C66059B2AEDE}" presName="sp" presStyleCnt="0"/>
      <dgm:spPr/>
      <dgm:t>
        <a:bodyPr/>
        <a:lstStyle/>
        <a:p>
          <a:endParaRPr lang="en-IN"/>
        </a:p>
      </dgm:t>
    </dgm:pt>
    <dgm:pt modelId="{1676A0CB-5D95-48DC-9B6C-298301EE1A04}" type="pres">
      <dgm:prSet presAssocID="{71DB047A-8BB4-482E-9728-C3A37C2E6A3D}" presName="linNode" presStyleCnt="0"/>
      <dgm:spPr/>
      <dgm:t>
        <a:bodyPr/>
        <a:lstStyle/>
        <a:p>
          <a:endParaRPr lang="en-IN"/>
        </a:p>
      </dgm:t>
    </dgm:pt>
    <dgm:pt modelId="{2A0A412C-03DB-489F-A3C9-948A0A9DBCC8}" type="pres">
      <dgm:prSet presAssocID="{71DB047A-8BB4-482E-9728-C3A37C2E6A3D}" presName="parentText" presStyleLbl="node1" presStyleIdx="6" presStyleCnt="11">
        <dgm:presLayoutVars>
          <dgm:chMax val="1"/>
          <dgm:bulletEnabled val="1"/>
        </dgm:presLayoutVars>
      </dgm:prSet>
      <dgm:spPr/>
      <dgm:t>
        <a:bodyPr/>
        <a:lstStyle/>
        <a:p>
          <a:endParaRPr lang="en-IN"/>
        </a:p>
      </dgm:t>
    </dgm:pt>
    <dgm:pt modelId="{822856A4-12BC-4D9E-9408-AB8452FC12B1}" type="pres">
      <dgm:prSet presAssocID="{71DB047A-8BB4-482E-9728-C3A37C2E6A3D}" presName="descendantText" presStyleLbl="alignAccFollowNode1" presStyleIdx="6" presStyleCnt="11">
        <dgm:presLayoutVars>
          <dgm:bulletEnabled val="1"/>
        </dgm:presLayoutVars>
      </dgm:prSet>
      <dgm:spPr/>
      <dgm:t>
        <a:bodyPr/>
        <a:lstStyle/>
        <a:p>
          <a:endParaRPr lang="en-IN"/>
        </a:p>
      </dgm:t>
    </dgm:pt>
    <dgm:pt modelId="{AA0428C7-3619-49EC-A764-26A973BA6E33}" type="pres">
      <dgm:prSet presAssocID="{700F3BC1-A4D3-4283-B463-B6840B770E99}" presName="sp" presStyleCnt="0"/>
      <dgm:spPr/>
      <dgm:t>
        <a:bodyPr/>
        <a:lstStyle/>
        <a:p>
          <a:endParaRPr lang="en-IN"/>
        </a:p>
      </dgm:t>
    </dgm:pt>
    <dgm:pt modelId="{2031E836-A11C-46DD-A95C-926C9BBA3F1F}" type="pres">
      <dgm:prSet presAssocID="{028403FD-C123-4B11-BDD2-A7FA84C04BBA}" presName="linNode" presStyleCnt="0"/>
      <dgm:spPr/>
      <dgm:t>
        <a:bodyPr/>
        <a:lstStyle/>
        <a:p>
          <a:endParaRPr lang="en-IN"/>
        </a:p>
      </dgm:t>
    </dgm:pt>
    <dgm:pt modelId="{3ECC5695-475D-4E32-AC03-4322B3618B7D}" type="pres">
      <dgm:prSet presAssocID="{028403FD-C123-4B11-BDD2-A7FA84C04BBA}" presName="parentText" presStyleLbl="node1" presStyleIdx="7" presStyleCnt="11">
        <dgm:presLayoutVars>
          <dgm:chMax val="1"/>
          <dgm:bulletEnabled val="1"/>
        </dgm:presLayoutVars>
      </dgm:prSet>
      <dgm:spPr/>
      <dgm:t>
        <a:bodyPr/>
        <a:lstStyle/>
        <a:p>
          <a:endParaRPr lang="en-IN"/>
        </a:p>
      </dgm:t>
    </dgm:pt>
    <dgm:pt modelId="{4782D3F3-882C-4B62-A8FF-071565DA5696}" type="pres">
      <dgm:prSet presAssocID="{028403FD-C123-4B11-BDD2-A7FA84C04BBA}" presName="descendantText" presStyleLbl="alignAccFollowNode1" presStyleIdx="7" presStyleCnt="11">
        <dgm:presLayoutVars>
          <dgm:bulletEnabled val="1"/>
        </dgm:presLayoutVars>
      </dgm:prSet>
      <dgm:spPr/>
      <dgm:t>
        <a:bodyPr/>
        <a:lstStyle/>
        <a:p>
          <a:endParaRPr lang="en-IN"/>
        </a:p>
      </dgm:t>
    </dgm:pt>
    <dgm:pt modelId="{0CDA3109-5BB8-4035-A725-4C790C7A4418}" type="pres">
      <dgm:prSet presAssocID="{880A508B-0355-4480-ACDB-F7733E752ED5}" presName="sp" presStyleCnt="0"/>
      <dgm:spPr/>
      <dgm:t>
        <a:bodyPr/>
        <a:lstStyle/>
        <a:p>
          <a:endParaRPr lang="en-IN"/>
        </a:p>
      </dgm:t>
    </dgm:pt>
    <dgm:pt modelId="{ED6D210A-A0F6-4040-812C-DF95D894F3AE}" type="pres">
      <dgm:prSet presAssocID="{5756B707-431B-40BE-BCA6-EB7E97588CD0}" presName="linNode" presStyleCnt="0"/>
      <dgm:spPr/>
      <dgm:t>
        <a:bodyPr/>
        <a:lstStyle/>
        <a:p>
          <a:endParaRPr lang="en-IN"/>
        </a:p>
      </dgm:t>
    </dgm:pt>
    <dgm:pt modelId="{47D7F799-9C06-4AA1-B085-A786A1C104A1}" type="pres">
      <dgm:prSet presAssocID="{5756B707-431B-40BE-BCA6-EB7E97588CD0}" presName="parentText" presStyleLbl="node1" presStyleIdx="8" presStyleCnt="11">
        <dgm:presLayoutVars>
          <dgm:chMax val="1"/>
          <dgm:bulletEnabled val="1"/>
        </dgm:presLayoutVars>
      </dgm:prSet>
      <dgm:spPr/>
      <dgm:t>
        <a:bodyPr/>
        <a:lstStyle/>
        <a:p>
          <a:endParaRPr lang="en-IN"/>
        </a:p>
      </dgm:t>
    </dgm:pt>
    <dgm:pt modelId="{D67CF445-1E91-490B-B6EF-70AFFE6A09D2}" type="pres">
      <dgm:prSet presAssocID="{5756B707-431B-40BE-BCA6-EB7E97588CD0}" presName="descendantText" presStyleLbl="alignAccFollowNode1" presStyleIdx="8" presStyleCnt="11">
        <dgm:presLayoutVars>
          <dgm:bulletEnabled val="1"/>
        </dgm:presLayoutVars>
      </dgm:prSet>
      <dgm:spPr/>
      <dgm:t>
        <a:bodyPr/>
        <a:lstStyle/>
        <a:p>
          <a:endParaRPr lang="en-IN"/>
        </a:p>
      </dgm:t>
    </dgm:pt>
    <dgm:pt modelId="{B26E64C9-467A-4E62-8E20-7807977BD4E4}" type="pres">
      <dgm:prSet presAssocID="{EB979B41-97E1-4AF3-B833-7BCA55A9A9DC}" presName="sp" presStyleCnt="0"/>
      <dgm:spPr/>
      <dgm:t>
        <a:bodyPr/>
        <a:lstStyle/>
        <a:p>
          <a:endParaRPr lang="en-IN"/>
        </a:p>
      </dgm:t>
    </dgm:pt>
    <dgm:pt modelId="{DE28285A-E38F-4226-B791-E7EBB4244509}" type="pres">
      <dgm:prSet presAssocID="{AD4F9448-F305-428A-84D1-7B38AC409382}" presName="linNode" presStyleCnt="0"/>
      <dgm:spPr/>
      <dgm:t>
        <a:bodyPr/>
        <a:lstStyle/>
        <a:p>
          <a:endParaRPr lang="en-IN"/>
        </a:p>
      </dgm:t>
    </dgm:pt>
    <dgm:pt modelId="{E558C978-1D69-4E69-A16A-A90D7A5DF1D8}" type="pres">
      <dgm:prSet presAssocID="{AD4F9448-F305-428A-84D1-7B38AC409382}" presName="parentText" presStyleLbl="node1" presStyleIdx="9" presStyleCnt="11">
        <dgm:presLayoutVars>
          <dgm:chMax val="1"/>
          <dgm:bulletEnabled val="1"/>
        </dgm:presLayoutVars>
      </dgm:prSet>
      <dgm:spPr/>
      <dgm:t>
        <a:bodyPr/>
        <a:lstStyle/>
        <a:p>
          <a:endParaRPr lang="en-IN"/>
        </a:p>
      </dgm:t>
    </dgm:pt>
    <dgm:pt modelId="{420A53AF-C314-4FD5-93E0-C00D1BAFD41B}" type="pres">
      <dgm:prSet presAssocID="{AD4F9448-F305-428A-84D1-7B38AC409382}" presName="descendantText" presStyleLbl="alignAccFollowNode1" presStyleIdx="9" presStyleCnt="11">
        <dgm:presLayoutVars>
          <dgm:bulletEnabled val="1"/>
        </dgm:presLayoutVars>
      </dgm:prSet>
      <dgm:spPr/>
      <dgm:t>
        <a:bodyPr/>
        <a:lstStyle/>
        <a:p>
          <a:endParaRPr lang="en-IN"/>
        </a:p>
      </dgm:t>
    </dgm:pt>
    <dgm:pt modelId="{7374D5B3-AAE2-4BA2-AE2A-1484A40B475C}" type="pres">
      <dgm:prSet presAssocID="{1B2D3D7B-69BA-41F1-9BE7-5C00060E115C}" presName="sp" presStyleCnt="0"/>
      <dgm:spPr/>
      <dgm:t>
        <a:bodyPr/>
        <a:lstStyle/>
        <a:p>
          <a:endParaRPr lang="en-IN"/>
        </a:p>
      </dgm:t>
    </dgm:pt>
    <dgm:pt modelId="{CB89C4C6-18FF-41F5-A231-2F747D63801B}" type="pres">
      <dgm:prSet presAssocID="{DE9093BA-A16D-4657-8007-00A1F7452CCE}" presName="linNode" presStyleCnt="0"/>
      <dgm:spPr/>
      <dgm:t>
        <a:bodyPr/>
        <a:lstStyle/>
        <a:p>
          <a:endParaRPr lang="en-IN"/>
        </a:p>
      </dgm:t>
    </dgm:pt>
    <dgm:pt modelId="{F3C7BF9A-E60C-4E67-AA81-FCFEE221935C}" type="pres">
      <dgm:prSet presAssocID="{DE9093BA-A16D-4657-8007-00A1F7452CCE}" presName="parentText" presStyleLbl="node1" presStyleIdx="10" presStyleCnt="11">
        <dgm:presLayoutVars>
          <dgm:chMax val="1"/>
          <dgm:bulletEnabled val="1"/>
        </dgm:presLayoutVars>
      </dgm:prSet>
      <dgm:spPr/>
      <dgm:t>
        <a:bodyPr/>
        <a:lstStyle/>
        <a:p>
          <a:endParaRPr lang="en-IN"/>
        </a:p>
      </dgm:t>
    </dgm:pt>
    <dgm:pt modelId="{0FCD137F-D7D8-4944-90FC-012077D62E5E}" type="pres">
      <dgm:prSet presAssocID="{DE9093BA-A16D-4657-8007-00A1F7452CCE}" presName="descendantText" presStyleLbl="alignAccFollowNode1" presStyleIdx="10" presStyleCnt="11">
        <dgm:presLayoutVars>
          <dgm:bulletEnabled val="1"/>
        </dgm:presLayoutVars>
      </dgm:prSet>
      <dgm:spPr/>
      <dgm:t>
        <a:bodyPr/>
        <a:lstStyle/>
        <a:p>
          <a:endParaRPr lang="en-IN"/>
        </a:p>
      </dgm:t>
    </dgm:pt>
  </dgm:ptLst>
  <dgm:cxnLst>
    <dgm:cxn modelId="{665023A5-EB66-4EEB-AAC1-6B7456CB5809}" type="presOf" srcId="{44231E38-6253-4D09-A43D-E6CA18D2DB03}" destId="{0FCD137F-D7D8-4944-90FC-012077D62E5E}" srcOrd="0" destOrd="0" presId="urn:microsoft.com/office/officeart/2005/8/layout/vList5"/>
    <dgm:cxn modelId="{3163B53C-4BBD-4DEF-8CBC-505759AB3644}" srcId="{C50C43C4-660E-4AE3-91BB-8B0FF4C27497}" destId="{71DB047A-8BB4-482E-9728-C3A37C2E6A3D}" srcOrd="6" destOrd="0" parTransId="{E85F8FA8-3215-4483-87D0-01E37248E34E}" sibTransId="{700F3BC1-A4D3-4283-B463-B6840B770E99}"/>
    <dgm:cxn modelId="{060F1CDD-8627-464F-B517-394BBB254CBB}" srcId="{72727C5C-CF21-414D-9B27-6E8583FE8DC5}" destId="{4A72524C-4A94-4BEB-A06C-DBBAE13DA74E}" srcOrd="0" destOrd="0" parTransId="{F7478C26-C570-4999-97F7-482594DCB3BD}" sibTransId="{F6711E7E-D0E6-4A5F-BE65-1DF91F176726}"/>
    <dgm:cxn modelId="{0E224FA9-9C2D-486C-9C2F-73EAEE7408EF}" type="presOf" srcId="{367B5196-6C1F-4EAC-82B7-5E67944B332B}" destId="{E8313163-8CA1-44EB-80D4-6599DA868548}" srcOrd="0" destOrd="0" presId="urn:microsoft.com/office/officeart/2005/8/layout/vList5"/>
    <dgm:cxn modelId="{E751608A-5E6B-48A2-9F40-9452FF6488F6}" srcId="{71DB047A-8BB4-482E-9728-C3A37C2E6A3D}" destId="{5B008E3F-D012-441E-8D77-3A2EB973A57A}" srcOrd="0" destOrd="0" parTransId="{33E7E514-0669-4049-89AD-7E7FF2780452}" sibTransId="{FD601B29-AC3D-4EC4-B4AB-30373C7563A0}"/>
    <dgm:cxn modelId="{A7049705-7358-452A-88C3-7AA4FC469100}" type="presOf" srcId="{5756B707-431B-40BE-BCA6-EB7E97588CD0}" destId="{47D7F799-9C06-4AA1-B085-A786A1C104A1}" srcOrd="0" destOrd="0" presId="urn:microsoft.com/office/officeart/2005/8/layout/vList5"/>
    <dgm:cxn modelId="{3A1AEB52-102B-419C-B42D-EF2DBF7D98FE}" srcId="{C50C43C4-660E-4AE3-91BB-8B0FF4C27497}" destId="{5756B707-431B-40BE-BCA6-EB7E97588CD0}" srcOrd="8" destOrd="0" parTransId="{A9415D2E-F9EA-4E40-A11E-19D14A942A4D}" sibTransId="{EB979B41-97E1-4AF3-B833-7BCA55A9A9DC}"/>
    <dgm:cxn modelId="{C652A366-D1D0-4FA8-A387-C9C2B08DE9A4}" srcId="{C50C43C4-660E-4AE3-91BB-8B0FF4C27497}" destId="{AD4F9448-F305-428A-84D1-7B38AC409382}" srcOrd="9" destOrd="0" parTransId="{3797786B-473A-4D0E-84A5-F96746FBCF4F}" sibTransId="{1B2D3D7B-69BA-41F1-9BE7-5C00060E115C}"/>
    <dgm:cxn modelId="{6B913715-B6F4-4A82-BEF2-1B2A23C7E369}" type="presOf" srcId="{2DAC0C95-A76D-4C30-A57C-34EFDF75CD45}" destId="{9745DD1D-0B4A-4575-81D4-A2FF67B7A203}" srcOrd="0" destOrd="0" presId="urn:microsoft.com/office/officeart/2005/8/layout/vList5"/>
    <dgm:cxn modelId="{1CBCEC14-02CD-4860-95E8-7E5779EF359C}" type="presOf" srcId="{2390E6BA-FE21-4E02-9CD7-05EE81847712}" destId="{2D579C70-E3CD-421F-82B6-BD9EAFA73F50}" srcOrd="0" destOrd="0" presId="urn:microsoft.com/office/officeart/2005/8/layout/vList5"/>
    <dgm:cxn modelId="{9D67BC09-F3A5-4941-814B-72A0541C6960}" type="presOf" srcId="{D88F62D3-BACB-44A0-893D-9BCDE58F52B1}" destId="{2F3054C9-E16C-44CE-95B5-D35D82C69AD7}" srcOrd="0" destOrd="0" presId="urn:microsoft.com/office/officeart/2005/8/layout/vList5"/>
    <dgm:cxn modelId="{39E3D940-AA6F-4572-83E8-B7D5377A36BE}" srcId="{C50C43C4-660E-4AE3-91BB-8B0FF4C27497}" destId="{AE4497A1-77E0-46F0-8F21-5C90178AE1E9}" srcOrd="2" destOrd="0" parTransId="{19D5C86C-912E-4350-9FFE-D301489E869F}" sibTransId="{BDA32EC2-0D73-4D49-9B4A-2E93050B50D2}"/>
    <dgm:cxn modelId="{9681B228-CB4D-4289-9379-313A9403FD44}" type="presOf" srcId="{814FC025-A008-4F2D-B257-B7784BBC6B08}" destId="{420A53AF-C314-4FD5-93E0-C00D1BAFD41B}" srcOrd="0" destOrd="0" presId="urn:microsoft.com/office/officeart/2005/8/layout/vList5"/>
    <dgm:cxn modelId="{1A12FD89-63D5-4023-AE2C-6043D750B5B9}" srcId="{C50C43C4-660E-4AE3-91BB-8B0FF4C27497}" destId="{3B46BDD8-522B-4A57-879D-13FA465978CC}" srcOrd="4" destOrd="0" parTransId="{592EBDF3-021C-45EA-B465-EF5E19742DBA}" sibTransId="{89321BAB-2C45-4368-9B1D-ED5B4B65BC63}"/>
    <dgm:cxn modelId="{78DDEAB8-8DD8-42A2-A315-8277349CBA89}" srcId="{D88F62D3-BACB-44A0-893D-9BCDE58F52B1}" destId="{2DAC0C95-A76D-4C30-A57C-34EFDF75CD45}" srcOrd="0" destOrd="0" parTransId="{695EB93E-B160-4580-8D79-85CA543BE297}" sibTransId="{52C52753-CCC0-4D55-A4F5-50BE281CC6EF}"/>
    <dgm:cxn modelId="{6A086071-B525-4DA3-A0A9-EB376AA62C3F}" type="presOf" srcId="{AD4F9448-F305-428A-84D1-7B38AC409382}" destId="{E558C978-1D69-4E69-A16A-A90D7A5DF1D8}" srcOrd="0" destOrd="0" presId="urn:microsoft.com/office/officeart/2005/8/layout/vList5"/>
    <dgm:cxn modelId="{77437D5C-C37A-412D-8504-BAEAD572AB76}" srcId="{C50C43C4-660E-4AE3-91BB-8B0FF4C27497}" destId="{028403FD-C123-4B11-BDD2-A7FA84C04BBA}" srcOrd="7" destOrd="0" parTransId="{5AEF64F6-469F-441C-93CD-D7F584439AD3}" sibTransId="{880A508B-0355-4480-ACDB-F7733E752ED5}"/>
    <dgm:cxn modelId="{81EEC7DA-ED00-457A-A53B-6AEE3E5CB959}" srcId="{028403FD-C123-4B11-BDD2-A7FA84C04BBA}" destId="{E6E9A861-362E-4C42-B3E3-6CAEB8E6EEEC}" srcOrd="0" destOrd="0" parTransId="{B2795011-38F1-4753-B86B-6CCB5A38516F}" sibTransId="{357AC2C0-78B8-450F-9E80-D1F8EDE53D3D}"/>
    <dgm:cxn modelId="{BFB1816A-1D59-478F-8F7C-49E0FC691F66}" type="presOf" srcId="{3B46BDD8-522B-4A57-879D-13FA465978CC}" destId="{81D03AFE-2E3B-4C55-9D22-D954271A52AD}" srcOrd="0" destOrd="0" presId="urn:microsoft.com/office/officeart/2005/8/layout/vList5"/>
    <dgm:cxn modelId="{2C2A61E8-FE38-4865-86D7-A37EDA860BC7}" srcId="{DE9093BA-A16D-4657-8007-00A1F7452CCE}" destId="{44231E38-6253-4D09-A43D-E6CA18D2DB03}" srcOrd="0" destOrd="0" parTransId="{A4D14F99-D4A1-4C56-81F1-11257F5FA9F7}" sibTransId="{287F9A12-4F96-4B77-8C17-7A3808729F49}"/>
    <dgm:cxn modelId="{9D31A897-FAC9-4D0F-9746-C004B7F2C19D}" type="presOf" srcId="{4A72524C-4A94-4BEB-A06C-DBBAE13DA74E}" destId="{7F06C3BC-58AF-4EF2-9176-F0933D81604D}" srcOrd="0" destOrd="0" presId="urn:microsoft.com/office/officeart/2005/8/layout/vList5"/>
    <dgm:cxn modelId="{5E218077-C7AE-4630-B130-3FC632DC1F08}" type="presOf" srcId="{B564AF2B-DC2A-4326-845C-648E2B95AC8E}" destId="{D5D80409-A4B9-4B5C-A4D0-90CDDAEE92FA}" srcOrd="0" destOrd="0" presId="urn:microsoft.com/office/officeart/2005/8/layout/vList5"/>
    <dgm:cxn modelId="{F2A3ADE4-1227-488C-A449-176EDB166F00}" type="presOf" srcId="{E6E9A861-362E-4C42-B3E3-6CAEB8E6EEEC}" destId="{4782D3F3-882C-4B62-A8FF-071565DA5696}" srcOrd="0" destOrd="0" presId="urn:microsoft.com/office/officeart/2005/8/layout/vList5"/>
    <dgm:cxn modelId="{CEBE29E6-ECB6-47DB-8FE6-6E7E79718D19}" srcId="{C50C43C4-660E-4AE3-91BB-8B0FF4C27497}" destId="{D88F62D3-BACB-44A0-893D-9BCDE58F52B1}" srcOrd="1" destOrd="0" parTransId="{DB26935F-52D8-4125-BAFD-469E61BB979E}" sibTransId="{720A2689-3859-4DC2-A41F-2405DD97C108}"/>
    <dgm:cxn modelId="{97C3E46A-E37E-49B9-9C0F-A2BA578046EE}" srcId="{C50C43C4-660E-4AE3-91BB-8B0FF4C27497}" destId="{72727C5C-CF21-414D-9B27-6E8583FE8DC5}" srcOrd="5" destOrd="0" parTransId="{B096359B-4CD2-4A59-A2D3-6F7EDB0C3517}" sibTransId="{A0082B67-2CDA-4E04-81D3-C66059B2AEDE}"/>
    <dgm:cxn modelId="{1A0CDDA8-6DF9-4A96-9C0F-92941AB04392}" srcId="{C50C43C4-660E-4AE3-91BB-8B0FF4C27497}" destId="{2390E6BA-FE21-4E02-9CD7-05EE81847712}" srcOrd="3" destOrd="0" parTransId="{6C3F57BE-D63A-47CB-B125-579A1645BB14}" sibTransId="{81382F4A-037E-4589-81B9-EB7C5978C7D6}"/>
    <dgm:cxn modelId="{A34EED4D-27A8-4423-A304-68EF7431B79C}" srcId="{C03B62EA-96A8-4B97-ACC0-827F26CF87F4}" destId="{367B5196-6C1F-4EAC-82B7-5E67944B332B}" srcOrd="0" destOrd="0" parTransId="{8789BF67-1668-4A33-BED7-FEAD5BB33727}" sibTransId="{890E34B2-0E16-4839-B3DF-6BBE4B896451}"/>
    <dgm:cxn modelId="{F1869CBC-6830-478C-9BC4-E015F1E7ECA9}" srcId="{AE4497A1-77E0-46F0-8F21-5C90178AE1E9}" destId="{21BFB73E-633B-4324-8F7B-573443F066B5}" srcOrd="0" destOrd="0" parTransId="{1A4E4179-BAA0-4C02-B617-1062E0E119F2}" sibTransId="{BDA8A426-FDEF-4BF8-836D-0178A28BBE7C}"/>
    <dgm:cxn modelId="{9FAE8491-5216-428C-BEDD-96637D9F74D7}" type="presOf" srcId="{82F3B814-3A18-45FE-B77A-CE6AF2E221A8}" destId="{D67CF445-1E91-490B-B6EF-70AFFE6A09D2}" srcOrd="0" destOrd="0" presId="urn:microsoft.com/office/officeart/2005/8/layout/vList5"/>
    <dgm:cxn modelId="{60CC9666-C148-429C-A99B-CC54FC594DC9}" type="presOf" srcId="{C50C43C4-660E-4AE3-91BB-8B0FF4C27497}" destId="{DBC6CB3D-20DD-4C0A-A6CC-1C0683218E22}" srcOrd="0" destOrd="0" presId="urn:microsoft.com/office/officeart/2005/8/layout/vList5"/>
    <dgm:cxn modelId="{340CE5E6-7649-4686-B8AE-40530D59413D}" type="presOf" srcId="{AE4497A1-77E0-46F0-8F21-5C90178AE1E9}" destId="{8BAFCDDF-E114-4B62-A0A4-BF606AF29601}" srcOrd="0" destOrd="0" presId="urn:microsoft.com/office/officeart/2005/8/layout/vList5"/>
    <dgm:cxn modelId="{D625BD9F-62B4-4620-A723-6CAC61DAB8DF}" srcId="{2390E6BA-FE21-4E02-9CD7-05EE81847712}" destId="{59B0FC6D-5369-48F7-BCA0-BBBCFE4B6BE6}" srcOrd="0" destOrd="0" parTransId="{7532D695-354C-4CCF-9D91-168C29E595CC}" sibTransId="{AC4012E5-5C77-488E-B97D-A57461926459}"/>
    <dgm:cxn modelId="{DD008C5F-D003-4AA2-A45C-FDCC35682156}" type="presOf" srcId="{59B0FC6D-5369-48F7-BCA0-BBBCFE4B6BE6}" destId="{8494AFE1-1E97-43AA-89D1-EFD8E28B252D}" srcOrd="0" destOrd="0" presId="urn:microsoft.com/office/officeart/2005/8/layout/vList5"/>
    <dgm:cxn modelId="{E06AE460-B21A-41DB-94A1-BD435B4E7CB4}" srcId="{AD4F9448-F305-428A-84D1-7B38AC409382}" destId="{814FC025-A008-4F2D-B257-B7784BBC6B08}" srcOrd="0" destOrd="0" parTransId="{DAEEC367-4AEA-4C2D-A164-4E9D166E6B6E}" sibTransId="{4E86D911-F2DB-4C23-8FA1-885B5E638953}"/>
    <dgm:cxn modelId="{A4FF6CCF-3A3F-400F-93B0-23E43F85C30F}" type="presOf" srcId="{C03B62EA-96A8-4B97-ACC0-827F26CF87F4}" destId="{692D8D28-92B4-45EA-9AA2-6B277439E179}" srcOrd="0" destOrd="0" presId="urn:microsoft.com/office/officeart/2005/8/layout/vList5"/>
    <dgm:cxn modelId="{3C4CC0EB-1E27-4998-9B98-E7250D3CB5D1}" type="presOf" srcId="{21BFB73E-633B-4324-8F7B-573443F066B5}" destId="{E0F82520-F942-441E-88CA-3FC542B6EA18}" srcOrd="0" destOrd="0" presId="urn:microsoft.com/office/officeart/2005/8/layout/vList5"/>
    <dgm:cxn modelId="{D197B2A1-C756-4FB9-ACB2-F8F9704373C8}" type="presOf" srcId="{DE9093BA-A16D-4657-8007-00A1F7452CCE}" destId="{F3C7BF9A-E60C-4E67-AA81-FCFEE221935C}" srcOrd="0" destOrd="0" presId="urn:microsoft.com/office/officeart/2005/8/layout/vList5"/>
    <dgm:cxn modelId="{3D4D5745-4446-4533-9C61-F4ECE533FC9B}" srcId="{5756B707-431B-40BE-BCA6-EB7E97588CD0}" destId="{82F3B814-3A18-45FE-B77A-CE6AF2E221A8}" srcOrd="0" destOrd="0" parTransId="{A0EF3FE6-9F3B-4332-9388-505EE139C1A2}" sibTransId="{4015E74B-828C-4F67-8C95-E45D2CF97FED}"/>
    <dgm:cxn modelId="{5DE036D9-A46D-40E0-90FE-5F3DB056B7E1}" type="presOf" srcId="{028403FD-C123-4B11-BDD2-A7FA84C04BBA}" destId="{3ECC5695-475D-4E32-AC03-4322B3618B7D}" srcOrd="0" destOrd="0" presId="urn:microsoft.com/office/officeart/2005/8/layout/vList5"/>
    <dgm:cxn modelId="{C051C481-C017-4767-8E3D-420EA0F8FD8C}" type="presOf" srcId="{5B008E3F-D012-441E-8D77-3A2EB973A57A}" destId="{822856A4-12BC-4D9E-9408-AB8452FC12B1}" srcOrd="0" destOrd="0" presId="urn:microsoft.com/office/officeart/2005/8/layout/vList5"/>
    <dgm:cxn modelId="{BCA6B46C-760C-4C56-9D6C-972120EA524D}" type="presOf" srcId="{71DB047A-8BB4-482E-9728-C3A37C2E6A3D}" destId="{2A0A412C-03DB-489F-A3C9-948A0A9DBCC8}" srcOrd="0" destOrd="0" presId="urn:microsoft.com/office/officeart/2005/8/layout/vList5"/>
    <dgm:cxn modelId="{41726A9F-ACED-4244-8F9A-9E427250C84F}" type="presOf" srcId="{72727C5C-CF21-414D-9B27-6E8583FE8DC5}" destId="{4480D332-2A25-4946-9F69-88609921BF64}" srcOrd="0" destOrd="0" presId="urn:microsoft.com/office/officeart/2005/8/layout/vList5"/>
    <dgm:cxn modelId="{E2A6B8AC-0203-4969-B415-AD1618ED5890}" srcId="{C50C43C4-660E-4AE3-91BB-8B0FF4C27497}" destId="{DE9093BA-A16D-4657-8007-00A1F7452CCE}" srcOrd="10" destOrd="0" parTransId="{F016846F-8444-4FB3-83C0-37C1EEE8BA49}" sibTransId="{A8836A01-7F85-443A-B071-338DE74BACDB}"/>
    <dgm:cxn modelId="{E430FB32-BDAC-4167-8383-DE1182A603FA}" srcId="{C50C43C4-660E-4AE3-91BB-8B0FF4C27497}" destId="{C03B62EA-96A8-4B97-ACC0-827F26CF87F4}" srcOrd="0" destOrd="0" parTransId="{DB39CB0B-FDB0-4FA5-89BD-C58DF38B8847}" sibTransId="{43C7B2DC-89CB-4D90-87E1-6AECD2144F7A}"/>
    <dgm:cxn modelId="{9BB3A62D-F956-42D5-9522-E5A0CD15E974}" srcId="{3B46BDD8-522B-4A57-879D-13FA465978CC}" destId="{B564AF2B-DC2A-4326-845C-648E2B95AC8E}" srcOrd="0" destOrd="0" parTransId="{75E24BF6-AD16-4F91-B822-7A599D50B935}" sibTransId="{FA92E2C6-14A9-473A-B803-D21EDE1C3331}"/>
    <dgm:cxn modelId="{1024A4C6-26FD-4DE8-A950-D0CF7DE9AB51}" type="presParOf" srcId="{DBC6CB3D-20DD-4C0A-A6CC-1C0683218E22}" destId="{915E738D-652B-41CA-A266-098B571F305A}" srcOrd="0" destOrd="0" presId="urn:microsoft.com/office/officeart/2005/8/layout/vList5"/>
    <dgm:cxn modelId="{E4044CD5-9230-47EF-ACC4-E0EE92312BE9}" type="presParOf" srcId="{915E738D-652B-41CA-A266-098B571F305A}" destId="{692D8D28-92B4-45EA-9AA2-6B277439E179}" srcOrd="0" destOrd="0" presId="urn:microsoft.com/office/officeart/2005/8/layout/vList5"/>
    <dgm:cxn modelId="{6704A5E2-6F0E-4C43-9A03-CA24E09EFEFA}" type="presParOf" srcId="{915E738D-652B-41CA-A266-098B571F305A}" destId="{E8313163-8CA1-44EB-80D4-6599DA868548}" srcOrd="1" destOrd="0" presId="urn:microsoft.com/office/officeart/2005/8/layout/vList5"/>
    <dgm:cxn modelId="{C8D55FE8-721D-4AB0-8B91-A0CCCE45E3D0}" type="presParOf" srcId="{DBC6CB3D-20DD-4C0A-A6CC-1C0683218E22}" destId="{C0EE247D-4D04-4B79-9B61-05CB18C0116D}" srcOrd="1" destOrd="0" presId="urn:microsoft.com/office/officeart/2005/8/layout/vList5"/>
    <dgm:cxn modelId="{5A6CCF8E-AB96-4C32-BD79-C625990D7A25}" type="presParOf" srcId="{DBC6CB3D-20DD-4C0A-A6CC-1C0683218E22}" destId="{65B2DC13-D63C-417F-BE21-4197F7CF84C7}" srcOrd="2" destOrd="0" presId="urn:microsoft.com/office/officeart/2005/8/layout/vList5"/>
    <dgm:cxn modelId="{97B87DB6-5F76-4B2E-9A3A-E4CC18CFD414}" type="presParOf" srcId="{65B2DC13-D63C-417F-BE21-4197F7CF84C7}" destId="{2F3054C9-E16C-44CE-95B5-D35D82C69AD7}" srcOrd="0" destOrd="0" presId="urn:microsoft.com/office/officeart/2005/8/layout/vList5"/>
    <dgm:cxn modelId="{CB1B50DE-5D05-4C2B-AB8A-5363ABFF6FF5}" type="presParOf" srcId="{65B2DC13-D63C-417F-BE21-4197F7CF84C7}" destId="{9745DD1D-0B4A-4575-81D4-A2FF67B7A203}" srcOrd="1" destOrd="0" presId="urn:microsoft.com/office/officeart/2005/8/layout/vList5"/>
    <dgm:cxn modelId="{E6F69964-DC8E-4F05-BA2A-93EFAC0BBA6E}" type="presParOf" srcId="{DBC6CB3D-20DD-4C0A-A6CC-1C0683218E22}" destId="{C217E49F-CEF6-434F-A393-B2E43D775AE9}" srcOrd="3" destOrd="0" presId="urn:microsoft.com/office/officeart/2005/8/layout/vList5"/>
    <dgm:cxn modelId="{1FA035C9-ECAB-44DA-BB89-95B1C1AE5E4A}" type="presParOf" srcId="{DBC6CB3D-20DD-4C0A-A6CC-1C0683218E22}" destId="{C5CDFFF0-8EA2-4310-A6A1-9D500931BD22}" srcOrd="4" destOrd="0" presId="urn:microsoft.com/office/officeart/2005/8/layout/vList5"/>
    <dgm:cxn modelId="{5E6DF8E4-DC02-4DE4-BE50-E1BDF8B5109C}" type="presParOf" srcId="{C5CDFFF0-8EA2-4310-A6A1-9D500931BD22}" destId="{8BAFCDDF-E114-4B62-A0A4-BF606AF29601}" srcOrd="0" destOrd="0" presId="urn:microsoft.com/office/officeart/2005/8/layout/vList5"/>
    <dgm:cxn modelId="{AC2BC714-A645-4FDE-B999-82211B672B4D}" type="presParOf" srcId="{C5CDFFF0-8EA2-4310-A6A1-9D500931BD22}" destId="{E0F82520-F942-441E-88CA-3FC542B6EA18}" srcOrd="1" destOrd="0" presId="urn:microsoft.com/office/officeart/2005/8/layout/vList5"/>
    <dgm:cxn modelId="{DFC63263-D8E7-43DD-B129-931CC61BF3E1}" type="presParOf" srcId="{DBC6CB3D-20DD-4C0A-A6CC-1C0683218E22}" destId="{DA9016D5-4B77-4202-9292-5919D33F0A70}" srcOrd="5" destOrd="0" presId="urn:microsoft.com/office/officeart/2005/8/layout/vList5"/>
    <dgm:cxn modelId="{D0DA48A7-74D4-4BB8-B8CB-7F40D4A8E8C4}" type="presParOf" srcId="{DBC6CB3D-20DD-4C0A-A6CC-1C0683218E22}" destId="{5FCB5BEF-C3AB-4FF0-AA0F-CF11CBBB112C}" srcOrd="6" destOrd="0" presId="urn:microsoft.com/office/officeart/2005/8/layout/vList5"/>
    <dgm:cxn modelId="{FCB725F1-FED6-4FDE-8877-5DD9773264EE}" type="presParOf" srcId="{5FCB5BEF-C3AB-4FF0-AA0F-CF11CBBB112C}" destId="{2D579C70-E3CD-421F-82B6-BD9EAFA73F50}" srcOrd="0" destOrd="0" presId="urn:microsoft.com/office/officeart/2005/8/layout/vList5"/>
    <dgm:cxn modelId="{F97E9EEC-3648-4282-93A4-D496D1DCA053}" type="presParOf" srcId="{5FCB5BEF-C3AB-4FF0-AA0F-CF11CBBB112C}" destId="{8494AFE1-1E97-43AA-89D1-EFD8E28B252D}" srcOrd="1" destOrd="0" presId="urn:microsoft.com/office/officeart/2005/8/layout/vList5"/>
    <dgm:cxn modelId="{0E514DBB-5A72-49AC-B145-695AE7E38FD4}" type="presParOf" srcId="{DBC6CB3D-20DD-4C0A-A6CC-1C0683218E22}" destId="{EFC03009-2A5F-4553-8FDF-E6722C66AE8A}" srcOrd="7" destOrd="0" presId="urn:microsoft.com/office/officeart/2005/8/layout/vList5"/>
    <dgm:cxn modelId="{0AB0099A-834F-415A-88FF-513C99363D92}" type="presParOf" srcId="{DBC6CB3D-20DD-4C0A-A6CC-1C0683218E22}" destId="{20E5B54F-4ACF-4957-A615-277393E0BCBC}" srcOrd="8" destOrd="0" presId="urn:microsoft.com/office/officeart/2005/8/layout/vList5"/>
    <dgm:cxn modelId="{44431B85-2591-4A03-B064-38443DC9666C}" type="presParOf" srcId="{20E5B54F-4ACF-4957-A615-277393E0BCBC}" destId="{81D03AFE-2E3B-4C55-9D22-D954271A52AD}" srcOrd="0" destOrd="0" presId="urn:microsoft.com/office/officeart/2005/8/layout/vList5"/>
    <dgm:cxn modelId="{AF1F9DED-8546-4E89-B602-6DE7F5106C66}" type="presParOf" srcId="{20E5B54F-4ACF-4957-A615-277393E0BCBC}" destId="{D5D80409-A4B9-4B5C-A4D0-90CDDAEE92FA}" srcOrd="1" destOrd="0" presId="urn:microsoft.com/office/officeart/2005/8/layout/vList5"/>
    <dgm:cxn modelId="{4B8A658C-1AF1-4092-A7FD-3B0545486395}" type="presParOf" srcId="{DBC6CB3D-20DD-4C0A-A6CC-1C0683218E22}" destId="{BE382C49-DEDE-4211-9B0B-15284BD2E483}" srcOrd="9" destOrd="0" presId="urn:microsoft.com/office/officeart/2005/8/layout/vList5"/>
    <dgm:cxn modelId="{89611DE5-5741-4167-BFE2-86B95545A4DD}" type="presParOf" srcId="{DBC6CB3D-20DD-4C0A-A6CC-1C0683218E22}" destId="{95288FDD-53C3-4810-BE8D-887C9F1200EC}" srcOrd="10" destOrd="0" presId="urn:microsoft.com/office/officeart/2005/8/layout/vList5"/>
    <dgm:cxn modelId="{42C19958-70BF-4FEF-80A4-FDD0CFF59C4B}" type="presParOf" srcId="{95288FDD-53C3-4810-BE8D-887C9F1200EC}" destId="{4480D332-2A25-4946-9F69-88609921BF64}" srcOrd="0" destOrd="0" presId="urn:microsoft.com/office/officeart/2005/8/layout/vList5"/>
    <dgm:cxn modelId="{37AE6FFB-FB66-4757-915E-0443D9830B9E}" type="presParOf" srcId="{95288FDD-53C3-4810-BE8D-887C9F1200EC}" destId="{7F06C3BC-58AF-4EF2-9176-F0933D81604D}" srcOrd="1" destOrd="0" presId="urn:microsoft.com/office/officeart/2005/8/layout/vList5"/>
    <dgm:cxn modelId="{31AED7A0-D4A5-48AF-8702-5E858C44E5A7}" type="presParOf" srcId="{DBC6CB3D-20DD-4C0A-A6CC-1C0683218E22}" destId="{4629DA86-FEDC-4393-BCEF-9D1F843609AB}" srcOrd="11" destOrd="0" presId="urn:microsoft.com/office/officeart/2005/8/layout/vList5"/>
    <dgm:cxn modelId="{64B1A2ED-BE00-4CC8-B4DB-45572A6D0C69}" type="presParOf" srcId="{DBC6CB3D-20DD-4C0A-A6CC-1C0683218E22}" destId="{1676A0CB-5D95-48DC-9B6C-298301EE1A04}" srcOrd="12" destOrd="0" presId="urn:microsoft.com/office/officeart/2005/8/layout/vList5"/>
    <dgm:cxn modelId="{29DF5AD0-5C09-4DD3-A580-96AD3160D5C2}" type="presParOf" srcId="{1676A0CB-5D95-48DC-9B6C-298301EE1A04}" destId="{2A0A412C-03DB-489F-A3C9-948A0A9DBCC8}" srcOrd="0" destOrd="0" presId="urn:microsoft.com/office/officeart/2005/8/layout/vList5"/>
    <dgm:cxn modelId="{CF8527DD-1975-41C3-B54E-F3BC90225566}" type="presParOf" srcId="{1676A0CB-5D95-48DC-9B6C-298301EE1A04}" destId="{822856A4-12BC-4D9E-9408-AB8452FC12B1}" srcOrd="1" destOrd="0" presId="urn:microsoft.com/office/officeart/2005/8/layout/vList5"/>
    <dgm:cxn modelId="{3738A71E-FFCB-4F04-98A5-94D9C7D1764D}" type="presParOf" srcId="{DBC6CB3D-20DD-4C0A-A6CC-1C0683218E22}" destId="{AA0428C7-3619-49EC-A764-26A973BA6E33}" srcOrd="13" destOrd="0" presId="urn:microsoft.com/office/officeart/2005/8/layout/vList5"/>
    <dgm:cxn modelId="{5CACC4D5-63F6-48E9-A893-1387DD779F47}" type="presParOf" srcId="{DBC6CB3D-20DD-4C0A-A6CC-1C0683218E22}" destId="{2031E836-A11C-46DD-A95C-926C9BBA3F1F}" srcOrd="14" destOrd="0" presId="urn:microsoft.com/office/officeart/2005/8/layout/vList5"/>
    <dgm:cxn modelId="{BA83959C-005B-48D7-A21C-93D271F42A9F}" type="presParOf" srcId="{2031E836-A11C-46DD-A95C-926C9BBA3F1F}" destId="{3ECC5695-475D-4E32-AC03-4322B3618B7D}" srcOrd="0" destOrd="0" presId="urn:microsoft.com/office/officeart/2005/8/layout/vList5"/>
    <dgm:cxn modelId="{91D52243-E67D-48E4-ADEE-C00972DF1436}" type="presParOf" srcId="{2031E836-A11C-46DD-A95C-926C9BBA3F1F}" destId="{4782D3F3-882C-4B62-A8FF-071565DA5696}" srcOrd="1" destOrd="0" presId="urn:microsoft.com/office/officeart/2005/8/layout/vList5"/>
    <dgm:cxn modelId="{CE814B92-AC32-48E7-B343-79D419A01089}" type="presParOf" srcId="{DBC6CB3D-20DD-4C0A-A6CC-1C0683218E22}" destId="{0CDA3109-5BB8-4035-A725-4C790C7A4418}" srcOrd="15" destOrd="0" presId="urn:microsoft.com/office/officeart/2005/8/layout/vList5"/>
    <dgm:cxn modelId="{317BC476-FD3F-4269-9DED-1E5EB1F583EC}" type="presParOf" srcId="{DBC6CB3D-20DD-4C0A-A6CC-1C0683218E22}" destId="{ED6D210A-A0F6-4040-812C-DF95D894F3AE}" srcOrd="16" destOrd="0" presId="urn:microsoft.com/office/officeart/2005/8/layout/vList5"/>
    <dgm:cxn modelId="{09FB4790-504C-44D3-A370-8472DCC11264}" type="presParOf" srcId="{ED6D210A-A0F6-4040-812C-DF95D894F3AE}" destId="{47D7F799-9C06-4AA1-B085-A786A1C104A1}" srcOrd="0" destOrd="0" presId="urn:microsoft.com/office/officeart/2005/8/layout/vList5"/>
    <dgm:cxn modelId="{8D5DEF70-AE8E-4C8D-A3AC-F0DB7238049E}" type="presParOf" srcId="{ED6D210A-A0F6-4040-812C-DF95D894F3AE}" destId="{D67CF445-1E91-490B-B6EF-70AFFE6A09D2}" srcOrd="1" destOrd="0" presId="urn:microsoft.com/office/officeart/2005/8/layout/vList5"/>
    <dgm:cxn modelId="{0B5B0863-C54C-4936-BB40-0C9E42939F72}" type="presParOf" srcId="{DBC6CB3D-20DD-4C0A-A6CC-1C0683218E22}" destId="{B26E64C9-467A-4E62-8E20-7807977BD4E4}" srcOrd="17" destOrd="0" presId="urn:microsoft.com/office/officeart/2005/8/layout/vList5"/>
    <dgm:cxn modelId="{8D47595E-5820-438C-96B8-D8EAD1CED84D}" type="presParOf" srcId="{DBC6CB3D-20DD-4C0A-A6CC-1C0683218E22}" destId="{DE28285A-E38F-4226-B791-E7EBB4244509}" srcOrd="18" destOrd="0" presId="urn:microsoft.com/office/officeart/2005/8/layout/vList5"/>
    <dgm:cxn modelId="{6F944567-92DA-4985-9AE9-34615C1ADD98}" type="presParOf" srcId="{DE28285A-E38F-4226-B791-E7EBB4244509}" destId="{E558C978-1D69-4E69-A16A-A90D7A5DF1D8}" srcOrd="0" destOrd="0" presId="urn:microsoft.com/office/officeart/2005/8/layout/vList5"/>
    <dgm:cxn modelId="{91EA7F9F-5616-4247-8A0B-61D4F56ED3E2}" type="presParOf" srcId="{DE28285A-E38F-4226-B791-E7EBB4244509}" destId="{420A53AF-C314-4FD5-93E0-C00D1BAFD41B}" srcOrd="1" destOrd="0" presId="urn:microsoft.com/office/officeart/2005/8/layout/vList5"/>
    <dgm:cxn modelId="{AE39DA08-A2B7-4EA3-AC34-57C3B3692322}" type="presParOf" srcId="{DBC6CB3D-20DD-4C0A-A6CC-1C0683218E22}" destId="{7374D5B3-AAE2-4BA2-AE2A-1484A40B475C}" srcOrd="19" destOrd="0" presId="urn:microsoft.com/office/officeart/2005/8/layout/vList5"/>
    <dgm:cxn modelId="{19A5280A-A158-47D5-9414-820221998F2E}" type="presParOf" srcId="{DBC6CB3D-20DD-4C0A-A6CC-1C0683218E22}" destId="{CB89C4C6-18FF-41F5-A231-2F747D63801B}" srcOrd="20" destOrd="0" presId="urn:microsoft.com/office/officeart/2005/8/layout/vList5"/>
    <dgm:cxn modelId="{3426DDFD-CBB7-4333-B12C-CBD7E4559E49}" type="presParOf" srcId="{CB89C4C6-18FF-41F5-A231-2F747D63801B}" destId="{F3C7BF9A-E60C-4E67-AA81-FCFEE221935C}" srcOrd="0" destOrd="0" presId="urn:microsoft.com/office/officeart/2005/8/layout/vList5"/>
    <dgm:cxn modelId="{F024873A-8AFB-4A3B-A88B-E8413BDC942E}" type="presParOf" srcId="{CB89C4C6-18FF-41F5-A231-2F747D63801B}" destId="{0FCD137F-D7D8-4944-90FC-012077D62E5E}"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140C711-05B2-4EFA-9A3D-2DB8A81AE7E4}">
      <dsp:nvSpPr>
        <dsp:cNvPr id="0" name=""/>
        <dsp:cNvSpPr/>
      </dsp:nvSpPr>
      <dsp:spPr>
        <a:xfrm rot="5400000">
          <a:off x="3886402" y="-1570556"/>
          <a:ext cx="658516" cy="3967680"/>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It creates the State</a:t>
          </a:r>
          <a:r>
            <a:rPr lang="en-US" sz="2400" kern="1200" dirty="0"/>
            <a:t>.</a:t>
          </a:r>
        </a:p>
      </dsp:txBody>
      <dsp:txXfrm rot="5400000">
        <a:off x="3886402" y="-1570556"/>
        <a:ext cx="658516" cy="3967680"/>
      </dsp:txXfrm>
    </dsp:sp>
    <dsp:sp modelId="{A163B593-CD38-4716-9E11-994C80CEE710}">
      <dsp:nvSpPr>
        <dsp:cNvPr id="0" name=""/>
        <dsp:cNvSpPr/>
      </dsp:nvSpPr>
      <dsp:spPr>
        <a:xfrm>
          <a:off x="0" y="1711"/>
          <a:ext cx="2231820" cy="82314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IN" sz="2400" b="1" kern="1200" dirty="0"/>
            <a:t>State Master</a:t>
          </a:r>
          <a:endParaRPr lang="en-US" sz="2400" b="0" kern="1200" dirty="0"/>
        </a:p>
      </dsp:txBody>
      <dsp:txXfrm>
        <a:off x="0" y="1711"/>
        <a:ext cx="2231820" cy="823145"/>
      </dsp:txXfrm>
    </dsp:sp>
    <dsp:sp modelId="{9A77693B-7F11-478B-8B0C-55B391297A6E}">
      <dsp:nvSpPr>
        <dsp:cNvPr id="0" name=""/>
        <dsp:cNvSpPr/>
      </dsp:nvSpPr>
      <dsp:spPr>
        <a:xfrm rot="5400000">
          <a:off x="3886402" y="-706253"/>
          <a:ext cx="658516" cy="3967680"/>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It creates the District</a:t>
          </a:r>
          <a:r>
            <a:rPr lang="en-US" sz="2400" kern="1200" dirty="0"/>
            <a:t>.</a:t>
          </a:r>
        </a:p>
      </dsp:txBody>
      <dsp:txXfrm rot="5400000">
        <a:off x="3886402" y="-706253"/>
        <a:ext cx="658516" cy="3967680"/>
      </dsp:txXfrm>
    </dsp:sp>
    <dsp:sp modelId="{24D52F11-0030-44B9-98EA-DBBE0B1E4E90}">
      <dsp:nvSpPr>
        <dsp:cNvPr id="0" name=""/>
        <dsp:cNvSpPr/>
      </dsp:nvSpPr>
      <dsp:spPr>
        <a:xfrm>
          <a:off x="0" y="866014"/>
          <a:ext cx="2231820" cy="82314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IN" sz="2400" b="1" kern="1200" dirty="0"/>
            <a:t>District Master          </a:t>
          </a:r>
          <a:endParaRPr lang="en-US" sz="2400" b="0" kern="1200" dirty="0"/>
        </a:p>
      </dsp:txBody>
      <dsp:txXfrm>
        <a:off x="0" y="866014"/>
        <a:ext cx="2231820" cy="823145"/>
      </dsp:txXfrm>
    </dsp:sp>
    <dsp:sp modelId="{1DA72C25-765F-4DF4-91E6-239722502A76}">
      <dsp:nvSpPr>
        <dsp:cNvPr id="0" name=""/>
        <dsp:cNvSpPr/>
      </dsp:nvSpPr>
      <dsp:spPr>
        <a:xfrm rot="5400000">
          <a:off x="3886402" y="158048"/>
          <a:ext cx="658516" cy="3967680"/>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It creates the City</a:t>
          </a:r>
          <a:r>
            <a:rPr lang="en-US" sz="2400" kern="1200" dirty="0"/>
            <a:t>.</a:t>
          </a:r>
        </a:p>
      </dsp:txBody>
      <dsp:txXfrm rot="5400000">
        <a:off x="3886402" y="158048"/>
        <a:ext cx="658516" cy="3967680"/>
      </dsp:txXfrm>
    </dsp:sp>
    <dsp:sp modelId="{0AA7AA17-CB28-4A9D-BA52-A1DC9D320507}">
      <dsp:nvSpPr>
        <dsp:cNvPr id="0" name=""/>
        <dsp:cNvSpPr/>
      </dsp:nvSpPr>
      <dsp:spPr>
        <a:xfrm>
          <a:off x="0" y="1730316"/>
          <a:ext cx="2231820" cy="82314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IN" sz="2400" b="1" kern="1200" dirty="0"/>
            <a:t>City Master</a:t>
          </a:r>
          <a:endParaRPr lang="en-US" sz="2400" b="0" kern="1200" dirty="0">
            <a:ln/>
          </a:endParaRPr>
        </a:p>
      </dsp:txBody>
      <dsp:txXfrm>
        <a:off x="0" y="1730316"/>
        <a:ext cx="2231820" cy="823145"/>
      </dsp:txXfrm>
    </dsp:sp>
    <dsp:sp modelId="{A6E88EDD-C35A-498A-9E52-21F6ACDE0463}">
      <dsp:nvSpPr>
        <dsp:cNvPr id="0" name=""/>
        <dsp:cNvSpPr/>
      </dsp:nvSpPr>
      <dsp:spPr>
        <a:xfrm rot="5400000">
          <a:off x="3886402" y="1022351"/>
          <a:ext cx="658516" cy="3967680"/>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n/>
            </a:rPr>
            <a:t>It register the Hospital</a:t>
          </a:r>
          <a:r>
            <a:rPr lang="en-US" sz="2400" kern="1200" dirty="0">
              <a:ln/>
            </a:rPr>
            <a:t>.</a:t>
          </a:r>
        </a:p>
      </dsp:txBody>
      <dsp:txXfrm rot="5400000">
        <a:off x="3886402" y="1022351"/>
        <a:ext cx="658516" cy="3967680"/>
      </dsp:txXfrm>
    </dsp:sp>
    <dsp:sp modelId="{3CBB6763-89F5-4EB2-BE45-962E3CB93BC1}">
      <dsp:nvSpPr>
        <dsp:cNvPr id="0" name=""/>
        <dsp:cNvSpPr/>
      </dsp:nvSpPr>
      <dsp:spPr>
        <a:xfrm>
          <a:off x="0" y="2594619"/>
          <a:ext cx="2231820" cy="82314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kern="1200" dirty="0">
              <a:ln/>
            </a:rPr>
            <a:t>Hospital Registration</a:t>
          </a:r>
        </a:p>
      </dsp:txBody>
      <dsp:txXfrm>
        <a:off x="0" y="2594619"/>
        <a:ext cx="2231820" cy="823145"/>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8313163-8CA1-44EB-80D4-6599DA868548}">
      <dsp:nvSpPr>
        <dsp:cNvPr id="0" name=""/>
        <dsp:cNvSpPr/>
      </dsp:nvSpPr>
      <dsp:spPr>
        <a:xfrm rot="5400000">
          <a:off x="3160481" y="-1308904"/>
          <a:ext cx="453645" cy="3188051"/>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It creates the </a:t>
          </a:r>
          <a:r>
            <a:rPr lang="en-IN" sz="1800" b="0" kern="1200" dirty="0"/>
            <a:t>Department</a:t>
          </a:r>
          <a:r>
            <a:rPr lang="en-US" sz="2400" kern="1200" dirty="0"/>
            <a:t>.</a:t>
          </a:r>
        </a:p>
      </dsp:txBody>
      <dsp:txXfrm rot="5400000">
        <a:off x="3160481" y="-1308904"/>
        <a:ext cx="453645" cy="3188051"/>
      </dsp:txXfrm>
    </dsp:sp>
    <dsp:sp modelId="{692D8D28-92B4-45EA-9AA2-6B277439E179}">
      <dsp:nvSpPr>
        <dsp:cNvPr id="0" name=""/>
        <dsp:cNvSpPr/>
      </dsp:nvSpPr>
      <dsp:spPr>
        <a:xfrm>
          <a:off x="0" y="1592"/>
          <a:ext cx="1793278" cy="56705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IN" sz="1400" b="1" kern="1200" dirty="0"/>
            <a:t>Department Master</a:t>
          </a:r>
          <a:endParaRPr lang="en-US" sz="1400" b="0" kern="1200" dirty="0"/>
        </a:p>
      </dsp:txBody>
      <dsp:txXfrm>
        <a:off x="0" y="1592"/>
        <a:ext cx="1793278" cy="567056"/>
      </dsp:txXfrm>
    </dsp:sp>
    <dsp:sp modelId="{9745DD1D-0B4A-4575-81D4-A2FF67B7A203}">
      <dsp:nvSpPr>
        <dsp:cNvPr id="0" name=""/>
        <dsp:cNvSpPr/>
      </dsp:nvSpPr>
      <dsp:spPr>
        <a:xfrm rot="5400000">
          <a:off x="3160481" y="-713494"/>
          <a:ext cx="453645" cy="3188051"/>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It creates the Designation</a:t>
          </a:r>
          <a:r>
            <a:rPr lang="en-US" sz="2400" kern="1200" dirty="0"/>
            <a:t>.</a:t>
          </a:r>
        </a:p>
      </dsp:txBody>
      <dsp:txXfrm rot="5400000">
        <a:off x="3160481" y="-713494"/>
        <a:ext cx="453645" cy="3188051"/>
      </dsp:txXfrm>
    </dsp:sp>
    <dsp:sp modelId="{2F3054C9-E16C-44CE-95B5-D35D82C69AD7}">
      <dsp:nvSpPr>
        <dsp:cNvPr id="0" name=""/>
        <dsp:cNvSpPr/>
      </dsp:nvSpPr>
      <dsp:spPr>
        <a:xfrm>
          <a:off x="0" y="597002"/>
          <a:ext cx="1793278" cy="56705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IN" sz="1400" b="1" kern="1200" dirty="0"/>
            <a:t>Designation Master          </a:t>
          </a:r>
          <a:endParaRPr lang="en-US" sz="1400" b="0" kern="1200" dirty="0"/>
        </a:p>
      </dsp:txBody>
      <dsp:txXfrm>
        <a:off x="0" y="597002"/>
        <a:ext cx="1793278" cy="567056"/>
      </dsp:txXfrm>
    </dsp:sp>
    <dsp:sp modelId="{E0F82520-F942-441E-88CA-3FC542B6EA18}">
      <dsp:nvSpPr>
        <dsp:cNvPr id="0" name=""/>
        <dsp:cNvSpPr/>
      </dsp:nvSpPr>
      <dsp:spPr>
        <a:xfrm rot="5400000">
          <a:off x="3160481" y="-118084"/>
          <a:ext cx="453645" cy="3188051"/>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0970" tIns="70485" rIns="140970" bIns="7048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It registers the Child</a:t>
          </a:r>
          <a:r>
            <a:rPr lang="en-US" sz="2400" kern="1200" dirty="0"/>
            <a:t>.</a:t>
          </a:r>
        </a:p>
      </dsp:txBody>
      <dsp:txXfrm rot="5400000">
        <a:off x="3160481" y="-118084"/>
        <a:ext cx="453645" cy="3188051"/>
      </dsp:txXfrm>
    </dsp:sp>
    <dsp:sp modelId="{8BAFCDDF-E114-4B62-A0A4-BF606AF29601}">
      <dsp:nvSpPr>
        <dsp:cNvPr id="0" name=""/>
        <dsp:cNvSpPr/>
      </dsp:nvSpPr>
      <dsp:spPr>
        <a:xfrm>
          <a:off x="0" y="1192412"/>
          <a:ext cx="1793278" cy="56705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IN" sz="1400" b="1" kern="1200" dirty="0"/>
            <a:t>Child </a:t>
          </a:r>
          <a:r>
            <a:rPr lang="en-US" sz="1400" b="1" kern="1200" dirty="0">
              <a:ln/>
            </a:rPr>
            <a:t>Registration </a:t>
          </a:r>
          <a:r>
            <a:rPr lang="en-IN" sz="1400" b="1" kern="1200" dirty="0"/>
            <a:t>Master</a:t>
          </a:r>
          <a:endParaRPr lang="en-US" sz="1400" b="0" kern="1200" dirty="0">
            <a:ln/>
          </a:endParaRPr>
        </a:p>
      </dsp:txBody>
      <dsp:txXfrm>
        <a:off x="0" y="1192412"/>
        <a:ext cx="1793278" cy="567056"/>
      </dsp:txXfrm>
    </dsp:sp>
    <dsp:sp modelId="{8494AFE1-1E97-43AA-89D1-EFD8E28B252D}">
      <dsp:nvSpPr>
        <dsp:cNvPr id="0" name=""/>
        <dsp:cNvSpPr/>
      </dsp:nvSpPr>
      <dsp:spPr>
        <a:xfrm rot="5400000">
          <a:off x="3160481" y="477325"/>
          <a:ext cx="453645" cy="3188051"/>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0970" tIns="70485" rIns="140970" bIns="7048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n/>
            </a:rPr>
            <a:t>It adds the Staff</a:t>
          </a:r>
          <a:r>
            <a:rPr lang="en-US" sz="2400" kern="1200" dirty="0">
              <a:ln/>
            </a:rPr>
            <a:t>.</a:t>
          </a:r>
        </a:p>
      </dsp:txBody>
      <dsp:txXfrm rot="5400000">
        <a:off x="3160481" y="477325"/>
        <a:ext cx="453645" cy="3188051"/>
      </dsp:txXfrm>
    </dsp:sp>
    <dsp:sp modelId="{2D579C70-E3CD-421F-82B6-BD9EAFA73F50}">
      <dsp:nvSpPr>
        <dsp:cNvPr id="0" name=""/>
        <dsp:cNvSpPr/>
      </dsp:nvSpPr>
      <dsp:spPr>
        <a:xfrm>
          <a:off x="0" y="1787822"/>
          <a:ext cx="1793278" cy="56705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a:ln/>
            </a:rPr>
            <a:t>Staff Master</a:t>
          </a:r>
        </a:p>
      </dsp:txBody>
      <dsp:txXfrm>
        <a:off x="0" y="1787822"/>
        <a:ext cx="1793278" cy="567056"/>
      </dsp:txXfrm>
    </dsp:sp>
    <dsp:sp modelId="{D5D80409-A4B9-4B5C-A4D0-90CDDAEE92FA}">
      <dsp:nvSpPr>
        <dsp:cNvPr id="0" name=""/>
        <dsp:cNvSpPr/>
      </dsp:nvSpPr>
      <dsp:spPr>
        <a:xfrm rot="5400000">
          <a:off x="3160481" y="1072735"/>
          <a:ext cx="453645" cy="3188051"/>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0970" tIns="70485" rIns="140970" bIns="7048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n/>
            </a:rPr>
            <a:t>It adds the Doctor.</a:t>
          </a:r>
        </a:p>
      </dsp:txBody>
      <dsp:txXfrm rot="5400000">
        <a:off x="3160481" y="1072735"/>
        <a:ext cx="453645" cy="3188051"/>
      </dsp:txXfrm>
    </dsp:sp>
    <dsp:sp modelId="{81D03AFE-2E3B-4C55-9D22-D954271A52AD}">
      <dsp:nvSpPr>
        <dsp:cNvPr id="0" name=""/>
        <dsp:cNvSpPr/>
      </dsp:nvSpPr>
      <dsp:spPr>
        <a:xfrm>
          <a:off x="0" y="2383232"/>
          <a:ext cx="1793278" cy="56705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a:ln/>
            </a:rPr>
            <a:t>Doctor Master</a:t>
          </a:r>
        </a:p>
      </dsp:txBody>
      <dsp:txXfrm>
        <a:off x="0" y="2383232"/>
        <a:ext cx="1793278" cy="567056"/>
      </dsp:txXfrm>
    </dsp:sp>
    <dsp:sp modelId="{7F06C3BC-58AF-4EF2-9176-F0933D81604D}">
      <dsp:nvSpPr>
        <dsp:cNvPr id="0" name=""/>
        <dsp:cNvSpPr/>
      </dsp:nvSpPr>
      <dsp:spPr>
        <a:xfrm rot="5400000">
          <a:off x="3160481" y="1668144"/>
          <a:ext cx="453645" cy="3188051"/>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0970" tIns="70485" rIns="140970" bIns="7048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It creates the Vaccine.</a:t>
          </a:r>
        </a:p>
      </dsp:txBody>
      <dsp:txXfrm rot="5400000">
        <a:off x="3160481" y="1668144"/>
        <a:ext cx="453645" cy="3188051"/>
      </dsp:txXfrm>
    </dsp:sp>
    <dsp:sp modelId="{4480D332-2A25-4946-9F69-88609921BF64}">
      <dsp:nvSpPr>
        <dsp:cNvPr id="0" name=""/>
        <dsp:cNvSpPr/>
      </dsp:nvSpPr>
      <dsp:spPr>
        <a:xfrm>
          <a:off x="0" y="2978642"/>
          <a:ext cx="1793278" cy="56705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IN" sz="1400" b="1" kern="1200" dirty="0"/>
            <a:t>Vaccine Master</a:t>
          </a:r>
          <a:endParaRPr lang="en-US" sz="1400" kern="1200" dirty="0">
            <a:ln/>
          </a:endParaRPr>
        </a:p>
      </dsp:txBody>
      <dsp:txXfrm>
        <a:off x="0" y="2978642"/>
        <a:ext cx="1793278" cy="567056"/>
      </dsp:txXfrm>
    </dsp:sp>
    <dsp:sp modelId="{822856A4-12BC-4D9E-9408-AB8452FC12B1}">
      <dsp:nvSpPr>
        <dsp:cNvPr id="0" name=""/>
        <dsp:cNvSpPr/>
      </dsp:nvSpPr>
      <dsp:spPr>
        <a:xfrm rot="5400000">
          <a:off x="3160481" y="2263554"/>
          <a:ext cx="453645" cy="3188051"/>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0970" tIns="70485" rIns="140970" bIns="7048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It creates the Vaccination Schedule.</a:t>
          </a:r>
        </a:p>
      </dsp:txBody>
      <dsp:txXfrm rot="5400000">
        <a:off x="3160481" y="2263554"/>
        <a:ext cx="453645" cy="3188051"/>
      </dsp:txXfrm>
    </dsp:sp>
    <dsp:sp modelId="{2A0A412C-03DB-489F-A3C9-948A0A9DBCC8}">
      <dsp:nvSpPr>
        <dsp:cNvPr id="0" name=""/>
        <dsp:cNvSpPr/>
      </dsp:nvSpPr>
      <dsp:spPr>
        <a:xfrm>
          <a:off x="0" y="3574051"/>
          <a:ext cx="1793278" cy="56705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IN" sz="1400" b="1" kern="1200" dirty="0"/>
            <a:t>Vaccination Schedule         </a:t>
          </a:r>
          <a:endParaRPr lang="en-US" sz="1400" b="0" kern="1200" dirty="0"/>
        </a:p>
      </dsp:txBody>
      <dsp:txXfrm>
        <a:off x="0" y="3574051"/>
        <a:ext cx="1793278" cy="567056"/>
      </dsp:txXfrm>
    </dsp:sp>
    <dsp:sp modelId="{4782D3F3-882C-4B62-A8FF-071565DA5696}">
      <dsp:nvSpPr>
        <dsp:cNvPr id="0" name=""/>
        <dsp:cNvSpPr/>
      </dsp:nvSpPr>
      <dsp:spPr>
        <a:xfrm rot="5400000">
          <a:off x="3160481" y="2858964"/>
          <a:ext cx="453645" cy="3188051"/>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0970" tIns="70485" rIns="140970" bIns="7048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It maintain the Child Vaccination Schedule.</a:t>
          </a:r>
        </a:p>
      </dsp:txBody>
      <dsp:txXfrm rot="5400000">
        <a:off x="3160481" y="2858964"/>
        <a:ext cx="453645" cy="3188051"/>
      </dsp:txXfrm>
    </dsp:sp>
    <dsp:sp modelId="{3ECC5695-475D-4E32-AC03-4322B3618B7D}">
      <dsp:nvSpPr>
        <dsp:cNvPr id="0" name=""/>
        <dsp:cNvSpPr/>
      </dsp:nvSpPr>
      <dsp:spPr>
        <a:xfrm>
          <a:off x="0" y="4169461"/>
          <a:ext cx="1793278" cy="56705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IN" sz="1400" b="1" kern="1200" dirty="0"/>
            <a:t>Vaccinatetion</a:t>
          </a:r>
          <a:endParaRPr lang="en-US" sz="1400" b="0" kern="1200" dirty="0">
            <a:ln/>
          </a:endParaRPr>
        </a:p>
      </dsp:txBody>
      <dsp:txXfrm>
        <a:off x="0" y="4169461"/>
        <a:ext cx="1793278" cy="567056"/>
      </dsp:txXfrm>
    </dsp:sp>
    <dsp:sp modelId="{D67CF445-1E91-490B-B6EF-70AFFE6A09D2}">
      <dsp:nvSpPr>
        <dsp:cNvPr id="0" name=""/>
        <dsp:cNvSpPr/>
      </dsp:nvSpPr>
      <dsp:spPr>
        <a:xfrm rot="5400000">
          <a:off x="3160481" y="3454374"/>
          <a:ext cx="453645" cy="3188051"/>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ln/>
            </a:rPr>
            <a:t>It  reschedule the Vaccination Schedule.</a:t>
          </a:r>
        </a:p>
      </dsp:txBody>
      <dsp:txXfrm rot="5400000">
        <a:off x="3160481" y="3454374"/>
        <a:ext cx="453645" cy="3188051"/>
      </dsp:txXfrm>
    </dsp:sp>
    <dsp:sp modelId="{47D7F799-9C06-4AA1-B085-A786A1C104A1}">
      <dsp:nvSpPr>
        <dsp:cNvPr id="0" name=""/>
        <dsp:cNvSpPr/>
      </dsp:nvSpPr>
      <dsp:spPr>
        <a:xfrm>
          <a:off x="0" y="4764871"/>
          <a:ext cx="1793278" cy="56705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a:ln/>
            </a:rPr>
            <a:t>Reschedule</a:t>
          </a:r>
        </a:p>
      </dsp:txBody>
      <dsp:txXfrm>
        <a:off x="0" y="4764871"/>
        <a:ext cx="1793278" cy="567056"/>
      </dsp:txXfrm>
    </dsp:sp>
    <dsp:sp modelId="{420A53AF-C314-4FD5-93E0-C00D1BAFD41B}">
      <dsp:nvSpPr>
        <dsp:cNvPr id="0" name=""/>
        <dsp:cNvSpPr/>
      </dsp:nvSpPr>
      <dsp:spPr>
        <a:xfrm rot="5400000">
          <a:off x="3160481" y="4049784"/>
          <a:ext cx="453645" cy="3188051"/>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n/>
            </a:rPr>
            <a:t>It saves the vaccination Information </a:t>
          </a:r>
        </a:p>
      </dsp:txBody>
      <dsp:txXfrm rot="5400000">
        <a:off x="3160481" y="4049784"/>
        <a:ext cx="453645" cy="3188051"/>
      </dsp:txXfrm>
    </dsp:sp>
    <dsp:sp modelId="{E558C978-1D69-4E69-A16A-A90D7A5DF1D8}">
      <dsp:nvSpPr>
        <dsp:cNvPr id="0" name=""/>
        <dsp:cNvSpPr/>
      </dsp:nvSpPr>
      <dsp:spPr>
        <a:xfrm>
          <a:off x="0" y="5360281"/>
          <a:ext cx="1793278" cy="56705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a:ln/>
            </a:rPr>
            <a:t>Vaccinated</a:t>
          </a:r>
        </a:p>
      </dsp:txBody>
      <dsp:txXfrm>
        <a:off x="0" y="5360281"/>
        <a:ext cx="1793278" cy="567056"/>
      </dsp:txXfrm>
    </dsp:sp>
    <dsp:sp modelId="{0FCD137F-D7D8-4944-90FC-012077D62E5E}">
      <dsp:nvSpPr>
        <dsp:cNvPr id="0" name=""/>
        <dsp:cNvSpPr/>
      </dsp:nvSpPr>
      <dsp:spPr>
        <a:xfrm rot="5400000">
          <a:off x="3160481" y="4645194"/>
          <a:ext cx="453645" cy="3188051"/>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n/>
            </a:rPr>
            <a:t>It displaya the vaccination Report. </a:t>
          </a:r>
        </a:p>
      </dsp:txBody>
      <dsp:txXfrm rot="5400000">
        <a:off x="3160481" y="4645194"/>
        <a:ext cx="453645" cy="3188051"/>
      </dsp:txXfrm>
    </dsp:sp>
    <dsp:sp modelId="{F3C7BF9A-E60C-4E67-AA81-FCFEE221935C}">
      <dsp:nvSpPr>
        <dsp:cNvPr id="0" name=""/>
        <dsp:cNvSpPr/>
      </dsp:nvSpPr>
      <dsp:spPr>
        <a:xfrm>
          <a:off x="0" y="5955691"/>
          <a:ext cx="1793278" cy="56705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a:ln/>
            </a:rPr>
            <a:t>View Vaccinated Report</a:t>
          </a:r>
        </a:p>
      </dsp:txBody>
      <dsp:txXfrm>
        <a:off x="0" y="5955691"/>
        <a:ext cx="1793278" cy="56705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165DC31D-6BBA-1E40-9A7E-1FE0A421F3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D609E10C-1649-9148-9887-C4B5DF38CE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465657-3F36-724B-A332-D448C4527D30}" type="datetimeFigureOut">
              <a:rPr/>
              <a:pPr/>
              <a:t>8/16/2020</a:t>
            </a:fld>
            <a:endParaRPr lang="en-US"/>
          </a:p>
        </p:txBody>
      </p:sp>
      <p:sp>
        <p:nvSpPr>
          <p:cNvPr id="4" name="Footer Placeholder 3">
            <a:extLst>
              <a:ext uri="{FF2B5EF4-FFF2-40B4-BE49-F238E27FC236}">
                <a16:creationId xmlns="" xmlns:a16="http://schemas.microsoft.com/office/drawing/2014/main" id="{FE09E7DC-2FE3-FA48-929A-C3D3179E1E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1F40692-4B9B-A444-A85B-911AF05DE3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F0D8CC-6079-CB40-AF25-90B118481BE2}" type="slidenum">
              <a:rPr/>
              <a:pPr/>
              <a:t>‹#›</a:t>
            </a:fld>
            <a:endParaRPr lang="en-US"/>
          </a:p>
        </p:txBody>
      </p:sp>
    </p:spTree>
    <p:extLst>
      <p:ext uri="{BB962C8B-B14F-4D97-AF65-F5344CB8AC3E}">
        <p14:creationId xmlns="" xmlns:p14="http://schemas.microsoft.com/office/powerpoint/2010/main" val="393361633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90ADDF-D82C-4780-9143-87E5F529D813}"/>
              </a:ext>
            </a:extLst>
          </p:cNvPr>
          <p:cNvSpPr>
            <a:spLocks noGrp="1"/>
          </p:cNvSpPr>
          <p:nvPr>
            <p:ph type="title" hasCustomPrompt="1"/>
          </p:nvPr>
        </p:nvSpPr>
        <p:spPr>
          <a:xfrm>
            <a:off x="2898648" y="813816"/>
            <a:ext cx="6400800" cy="640080"/>
          </a:xfrm>
        </p:spPr>
        <p:txBody>
          <a:bodyPr/>
          <a:lstStyle>
            <a:lvl1pPr algn="ctr">
              <a:defRPr sz="2400">
                <a:solidFill>
                  <a:schemeClr val="bg1"/>
                </a:solidFill>
              </a:defRPr>
            </a:lvl1pPr>
          </a:lstStyle>
          <a:p>
            <a:r>
              <a:rPr lang="en-US" dirty="0"/>
              <a:t>Add text</a:t>
            </a:r>
          </a:p>
        </p:txBody>
      </p:sp>
      <p:sp>
        <p:nvSpPr>
          <p:cNvPr id="6" name="Text Placeholder 5">
            <a:extLst>
              <a:ext uri="{FF2B5EF4-FFF2-40B4-BE49-F238E27FC236}">
                <a16:creationId xmlns="" xmlns:a16="http://schemas.microsoft.com/office/drawing/2014/main" id="{D12B550A-AB53-4D15-A89E-6EEBB5151B92}"/>
              </a:ext>
            </a:extLst>
          </p:cNvPr>
          <p:cNvSpPr>
            <a:spLocks noGrp="1"/>
          </p:cNvSpPr>
          <p:nvPr>
            <p:ph type="body" sz="quarter" idx="10" hasCustomPrompt="1"/>
          </p:nvPr>
        </p:nvSpPr>
        <p:spPr>
          <a:xfrm>
            <a:off x="2441448" y="1655064"/>
            <a:ext cx="7315200" cy="1143000"/>
          </a:xfrm>
        </p:spPr>
        <p:txBody>
          <a:bodyPr/>
          <a:lstStyle>
            <a:lvl1pPr algn="ctr">
              <a:defRPr sz="8000">
                <a:solidFill>
                  <a:schemeClr val="bg1"/>
                </a:solidFill>
                <a:latin typeface="+mj-lt"/>
              </a:defRPr>
            </a:lvl1pPr>
          </a:lstStyle>
          <a:p>
            <a:pPr lvl="0"/>
            <a:r>
              <a:rPr lang="en-US" dirty="0"/>
              <a:t>Add text</a:t>
            </a:r>
          </a:p>
        </p:txBody>
      </p:sp>
      <p:sp>
        <p:nvSpPr>
          <p:cNvPr id="8" name="Text Placeholder 7">
            <a:extLst>
              <a:ext uri="{FF2B5EF4-FFF2-40B4-BE49-F238E27FC236}">
                <a16:creationId xmlns="" xmlns:a16="http://schemas.microsoft.com/office/drawing/2014/main" id="{7CDE1EB1-91FE-4CB8-81BD-5BBBFC22C672}"/>
              </a:ext>
            </a:extLst>
          </p:cNvPr>
          <p:cNvSpPr>
            <a:spLocks noGrp="1"/>
          </p:cNvSpPr>
          <p:nvPr>
            <p:ph type="body" sz="quarter" idx="11" hasCustomPrompt="1"/>
          </p:nvPr>
        </p:nvSpPr>
        <p:spPr>
          <a:xfrm>
            <a:off x="2898648" y="3027707"/>
            <a:ext cx="6858000" cy="640080"/>
          </a:xfrm>
        </p:spPr>
        <p:txBody>
          <a:bodyPr/>
          <a:lstStyle>
            <a:lvl1pPr algn="ctr">
              <a:defRPr sz="2400">
                <a:solidFill>
                  <a:schemeClr val="bg1"/>
                </a:solidFill>
                <a:latin typeface="+mj-lt"/>
              </a:defRPr>
            </a:lvl1pPr>
          </a:lstStyle>
          <a:p>
            <a:pPr lvl="0"/>
            <a:r>
              <a:rPr lang="en-US" dirty="0"/>
              <a:t>Add text</a:t>
            </a:r>
          </a:p>
        </p:txBody>
      </p:sp>
    </p:spTree>
    <p:extLst>
      <p:ext uri="{BB962C8B-B14F-4D97-AF65-F5344CB8AC3E}">
        <p14:creationId xmlns="" xmlns:p14="http://schemas.microsoft.com/office/powerpoint/2010/main" val="1860281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E11DAB-71A2-44C9-B830-25E19DC5833C}"/>
              </a:ext>
            </a:extLst>
          </p:cNvPr>
          <p:cNvSpPr>
            <a:spLocks noGrp="1"/>
          </p:cNvSpPr>
          <p:nvPr>
            <p:ph type="title" hasCustomPrompt="1"/>
          </p:nvPr>
        </p:nvSpPr>
        <p:spPr>
          <a:xfrm>
            <a:off x="914400" y="914401"/>
            <a:ext cx="6400800" cy="685800"/>
          </a:xfrm>
        </p:spPr>
        <p:txBody>
          <a:bodyPr>
            <a:noAutofit/>
          </a:bodyPr>
          <a:lstStyle>
            <a:lvl1pPr>
              <a:defRPr sz="4000">
                <a:solidFill>
                  <a:schemeClr val="tx1">
                    <a:lumMod val="75000"/>
                    <a:lumOff val="25000"/>
                  </a:schemeClr>
                </a:solidFill>
              </a:defRPr>
            </a:lvl1pPr>
          </a:lstStyle>
          <a:p>
            <a:r>
              <a:rPr lang="en-US" dirty="0"/>
              <a:t>Add title</a:t>
            </a:r>
          </a:p>
        </p:txBody>
      </p:sp>
      <p:sp>
        <p:nvSpPr>
          <p:cNvPr id="10" name="Text Placeholder 9">
            <a:extLst>
              <a:ext uri="{FF2B5EF4-FFF2-40B4-BE49-F238E27FC236}">
                <a16:creationId xmlns="" xmlns:a16="http://schemas.microsoft.com/office/drawing/2014/main" id="{5F9B5FD0-EA88-4EA1-89FF-A0346C36D9C6}"/>
              </a:ext>
            </a:extLst>
          </p:cNvPr>
          <p:cNvSpPr>
            <a:spLocks noGrp="1"/>
          </p:cNvSpPr>
          <p:nvPr>
            <p:ph type="body" sz="quarter" idx="11"/>
          </p:nvPr>
        </p:nvSpPr>
        <p:spPr>
          <a:xfrm>
            <a:off x="914400" y="2203704"/>
            <a:ext cx="6400800" cy="4206240"/>
          </a:xfrm>
        </p:spPr>
        <p:txBody>
          <a:bodyPr>
            <a:normAutofit/>
          </a:bodyPr>
          <a:lstStyle>
            <a:lvl1pPr>
              <a:defRPr sz="1800">
                <a:solidFill>
                  <a:schemeClr val="tx1">
                    <a:lumMod val="75000"/>
                    <a:lumOff val="25000"/>
                  </a:schemeClr>
                </a:solidFill>
              </a:defRPr>
            </a:lvl1pPr>
          </a:lstStyle>
          <a:p>
            <a:pPr lvl="0"/>
            <a:r>
              <a:rPr lang="en-US" smtClean="0"/>
              <a:t>Click to edit Master text styles</a:t>
            </a:r>
          </a:p>
        </p:txBody>
      </p:sp>
    </p:spTree>
    <p:extLst>
      <p:ext uri="{BB962C8B-B14F-4D97-AF65-F5344CB8AC3E}">
        <p14:creationId xmlns="" xmlns:p14="http://schemas.microsoft.com/office/powerpoint/2010/main" val="2857116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FEE24C-B229-452F-B387-BA3429761CA7}"/>
              </a:ext>
            </a:extLst>
          </p:cNvPr>
          <p:cNvSpPr>
            <a:spLocks noGrp="1"/>
          </p:cNvSpPr>
          <p:nvPr>
            <p:ph type="title" hasCustomPrompt="1"/>
          </p:nvPr>
        </p:nvSpPr>
        <p:spPr>
          <a:xfrm>
            <a:off x="4389119" y="946653"/>
            <a:ext cx="6857999" cy="653547"/>
          </a:xfrm>
        </p:spPr>
        <p:txBody>
          <a:bodyPr>
            <a:normAutofit/>
          </a:bodyPr>
          <a:lstStyle>
            <a:lvl1pPr>
              <a:defRPr sz="4000">
                <a:solidFill>
                  <a:schemeClr val="tx1">
                    <a:lumMod val="75000"/>
                    <a:lumOff val="25000"/>
                  </a:schemeClr>
                </a:solidFill>
              </a:defRPr>
            </a:lvl1pPr>
          </a:lstStyle>
          <a:p>
            <a:r>
              <a:rPr lang="en-US" dirty="0"/>
              <a:t>Add title</a:t>
            </a:r>
          </a:p>
        </p:txBody>
      </p:sp>
      <p:sp>
        <p:nvSpPr>
          <p:cNvPr id="7" name="Text Placeholder 6">
            <a:extLst>
              <a:ext uri="{FF2B5EF4-FFF2-40B4-BE49-F238E27FC236}">
                <a16:creationId xmlns="" xmlns:a16="http://schemas.microsoft.com/office/drawing/2014/main" id="{DFCEFA7B-7934-4EAA-8C20-7D9B03B9E5A3}"/>
              </a:ext>
            </a:extLst>
          </p:cNvPr>
          <p:cNvSpPr>
            <a:spLocks noGrp="1"/>
          </p:cNvSpPr>
          <p:nvPr>
            <p:ph type="body" sz="quarter" idx="11" hasCustomPrompt="1"/>
          </p:nvPr>
        </p:nvSpPr>
        <p:spPr>
          <a:xfrm>
            <a:off x="4389120" y="1981933"/>
            <a:ext cx="6858000" cy="4233672"/>
          </a:xfrm>
        </p:spPr>
        <p:txBody>
          <a:bodyPr>
            <a:normAutofit/>
          </a:bodyPr>
          <a:lstStyle>
            <a:lvl1pPr>
              <a:defRPr sz="1800">
                <a:solidFill>
                  <a:schemeClr val="tx1">
                    <a:lumMod val="75000"/>
                    <a:lumOff val="25000"/>
                  </a:schemeClr>
                </a:solidFill>
              </a:defRPr>
            </a:lvl1pPr>
          </a:lstStyle>
          <a:p>
            <a:pPr lvl="0"/>
            <a:r>
              <a:rPr lang="en-US" dirty="0"/>
              <a:t>Add text</a:t>
            </a:r>
          </a:p>
        </p:txBody>
      </p:sp>
    </p:spTree>
    <p:extLst>
      <p:ext uri="{BB962C8B-B14F-4D97-AF65-F5344CB8AC3E}">
        <p14:creationId xmlns="" xmlns:p14="http://schemas.microsoft.com/office/powerpoint/2010/main" val="2930501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3E35BBCA-FB90-42AF-995A-AA6CE87BD6E8}"/>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13643"/>
          <a:stretch>
            <a:fillRect/>
          </a:stretch>
        </p:blipFill>
        <p:spPr>
          <a:xfrm>
            <a:off x="914400" y="466647"/>
            <a:ext cx="10563726" cy="6391353"/>
          </a:xfrm>
          <a:custGeom>
            <a:avLst/>
            <a:gdLst>
              <a:gd name="connsiteX0" fmla="*/ 0 w 10563726"/>
              <a:gd name="connsiteY0" fmla="*/ 0 h 6391353"/>
              <a:gd name="connsiteX1" fmla="*/ 10563726 w 10563726"/>
              <a:gd name="connsiteY1" fmla="*/ 0 h 6391353"/>
              <a:gd name="connsiteX2" fmla="*/ 10563726 w 10563726"/>
              <a:gd name="connsiteY2" fmla="*/ 6391353 h 6391353"/>
              <a:gd name="connsiteX3" fmla="*/ 0 w 10563726"/>
              <a:gd name="connsiteY3" fmla="*/ 6391353 h 6391353"/>
            </a:gdLst>
            <a:ahLst/>
            <a:cxnLst>
              <a:cxn ang="0">
                <a:pos x="connsiteX0" y="connsiteY0"/>
              </a:cxn>
              <a:cxn ang="0">
                <a:pos x="connsiteX1" y="connsiteY1"/>
              </a:cxn>
              <a:cxn ang="0">
                <a:pos x="connsiteX2" y="connsiteY2"/>
              </a:cxn>
              <a:cxn ang="0">
                <a:pos x="connsiteX3" y="connsiteY3"/>
              </a:cxn>
            </a:cxnLst>
            <a:rect l="l" t="t" r="r" b="b"/>
            <a:pathLst>
              <a:path w="10563726" h="6391353">
                <a:moveTo>
                  <a:pt x="0" y="0"/>
                </a:moveTo>
                <a:lnTo>
                  <a:pt x="10563726" y="0"/>
                </a:lnTo>
                <a:lnTo>
                  <a:pt x="10563726" y="6391353"/>
                </a:lnTo>
                <a:lnTo>
                  <a:pt x="0" y="6391353"/>
                </a:lnTo>
                <a:close/>
              </a:path>
            </a:pathLst>
          </a:custGeom>
        </p:spPr>
      </p:pic>
      <p:sp>
        <p:nvSpPr>
          <p:cNvPr id="2" name="Title 1">
            <a:extLst>
              <a:ext uri="{FF2B5EF4-FFF2-40B4-BE49-F238E27FC236}">
                <a16:creationId xmlns="" xmlns:a16="http://schemas.microsoft.com/office/drawing/2014/main" id="{8DF399BE-6A96-4D58-AF62-861F9AE20C7E}"/>
              </a:ext>
            </a:extLst>
          </p:cNvPr>
          <p:cNvSpPr>
            <a:spLocks noGrp="1"/>
          </p:cNvSpPr>
          <p:nvPr>
            <p:ph type="title" hasCustomPrompt="1"/>
          </p:nvPr>
        </p:nvSpPr>
        <p:spPr>
          <a:xfrm>
            <a:off x="2331718" y="1460692"/>
            <a:ext cx="7772402" cy="685800"/>
          </a:xfrm>
        </p:spPr>
        <p:txBody>
          <a:bodyPr>
            <a:normAutofit/>
          </a:bodyPr>
          <a:lstStyle>
            <a:lvl1pPr>
              <a:defRPr sz="4000">
                <a:solidFill>
                  <a:schemeClr val="tx1">
                    <a:lumMod val="75000"/>
                    <a:lumOff val="25000"/>
                  </a:schemeClr>
                </a:solidFill>
              </a:defRPr>
            </a:lvl1pPr>
          </a:lstStyle>
          <a:p>
            <a:r>
              <a:rPr lang="en-US" dirty="0"/>
              <a:t>Add title</a:t>
            </a:r>
          </a:p>
        </p:txBody>
      </p:sp>
      <p:sp>
        <p:nvSpPr>
          <p:cNvPr id="11" name="Text Placeholder 10">
            <a:extLst>
              <a:ext uri="{FF2B5EF4-FFF2-40B4-BE49-F238E27FC236}">
                <a16:creationId xmlns="" xmlns:a16="http://schemas.microsoft.com/office/drawing/2014/main" id="{0AE12991-70DA-442D-98F3-673914646355}"/>
              </a:ext>
            </a:extLst>
          </p:cNvPr>
          <p:cNvSpPr>
            <a:spLocks noGrp="1"/>
          </p:cNvSpPr>
          <p:nvPr>
            <p:ph type="body" sz="quarter" idx="11" hasCustomPrompt="1"/>
          </p:nvPr>
        </p:nvSpPr>
        <p:spPr>
          <a:xfrm>
            <a:off x="2331720" y="2724912"/>
            <a:ext cx="7772401" cy="3657600"/>
          </a:xfrm>
        </p:spPr>
        <p:txBody>
          <a:bodyPr>
            <a:normAutofit/>
          </a:bodyPr>
          <a:lstStyle>
            <a:lvl1pPr>
              <a:defRPr sz="1800">
                <a:solidFill>
                  <a:schemeClr val="tx1">
                    <a:lumMod val="75000"/>
                    <a:lumOff val="25000"/>
                  </a:schemeClr>
                </a:solidFill>
              </a:defRPr>
            </a:lvl1pPr>
          </a:lstStyle>
          <a:p>
            <a:pPr lvl="0"/>
            <a:r>
              <a:rPr lang="en-US" dirty="0"/>
              <a:t>Add text</a:t>
            </a:r>
          </a:p>
        </p:txBody>
      </p:sp>
      <p:pic>
        <p:nvPicPr>
          <p:cNvPr id="3" name="Graphic 2">
            <a:extLst>
              <a:ext uri="{FF2B5EF4-FFF2-40B4-BE49-F238E27FC236}">
                <a16:creationId xmlns="" xmlns:a16="http://schemas.microsoft.com/office/drawing/2014/main" id="{1F778D16-894A-4379-8B5B-DC2423451519}"/>
              </a:ext>
              <a:ext uri="{C183D7F6-B498-43B3-948B-1728B52AA6E4}">
                <adec:decorative xmlns="" xmlns:adec="http://schemas.microsoft.com/office/drawing/2017/decorative" val="1"/>
              </a:ext>
            </a:extLst>
          </p:cNvPr>
          <p:cNvPicPr>
            <a:picLocks noChangeAspect="1"/>
          </p:cNvPicPr>
          <p:nvPr userDrawn="1"/>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tretch>
            <a:fillRect/>
          </a:stretch>
        </p:blipFill>
        <p:spPr>
          <a:xfrm flipH="1">
            <a:off x="3021930" y="2240374"/>
            <a:ext cx="6148139" cy="195327"/>
          </a:xfrm>
          <a:prstGeom prst="rect">
            <a:avLst/>
          </a:prstGeom>
        </p:spPr>
      </p:pic>
    </p:spTree>
    <p:extLst>
      <p:ext uri="{BB962C8B-B14F-4D97-AF65-F5344CB8AC3E}">
        <p14:creationId xmlns="" xmlns:p14="http://schemas.microsoft.com/office/powerpoint/2010/main" val="122029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Title 2">
            <a:extLst>
              <a:ext uri="{FF2B5EF4-FFF2-40B4-BE49-F238E27FC236}">
                <a16:creationId xmlns="" xmlns:a16="http://schemas.microsoft.com/office/drawing/2014/main" id="{5106A418-68CC-4D3D-9032-696498842FBD}"/>
              </a:ext>
            </a:extLst>
          </p:cNvPr>
          <p:cNvSpPr>
            <a:spLocks noGrp="1"/>
          </p:cNvSpPr>
          <p:nvPr>
            <p:ph type="title" hasCustomPrompt="1"/>
          </p:nvPr>
        </p:nvSpPr>
        <p:spPr>
          <a:xfrm>
            <a:off x="914400" y="914401"/>
            <a:ext cx="6400800" cy="685800"/>
          </a:xfrm>
        </p:spPr>
        <p:txBody>
          <a:bodyPr>
            <a:noAutofit/>
          </a:bodyPr>
          <a:lstStyle>
            <a:lvl1pPr>
              <a:defRPr sz="4000">
                <a:solidFill>
                  <a:schemeClr val="bg1"/>
                </a:solidFill>
              </a:defRPr>
            </a:lvl1pPr>
          </a:lstStyle>
          <a:p>
            <a:r>
              <a:rPr lang="en-US" dirty="0"/>
              <a:t>Add title</a:t>
            </a:r>
          </a:p>
        </p:txBody>
      </p:sp>
      <p:sp>
        <p:nvSpPr>
          <p:cNvPr id="7" name="Text Placeholder 6">
            <a:extLst>
              <a:ext uri="{FF2B5EF4-FFF2-40B4-BE49-F238E27FC236}">
                <a16:creationId xmlns="" xmlns:a16="http://schemas.microsoft.com/office/drawing/2014/main" id="{9E93C440-01C8-4E08-A98E-D76F10D08BF4}"/>
              </a:ext>
            </a:extLst>
          </p:cNvPr>
          <p:cNvSpPr>
            <a:spLocks noGrp="1"/>
          </p:cNvSpPr>
          <p:nvPr>
            <p:ph type="body" sz="quarter" idx="11" hasCustomPrompt="1"/>
          </p:nvPr>
        </p:nvSpPr>
        <p:spPr>
          <a:xfrm>
            <a:off x="914400" y="1913064"/>
            <a:ext cx="6858001" cy="4279392"/>
          </a:xfrm>
        </p:spPr>
        <p:txBody>
          <a:bodyPr>
            <a:normAutofit/>
          </a:bodyPr>
          <a:lstStyle>
            <a:lvl1pPr>
              <a:defRPr sz="1800">
                <a:solidFill>
                  <a:schemeClr val="bg1"/>
                </a:solidFill>
              </a:defRPr>
            </a:lvl1pPr>
          </a:lstStyle>
          <a:p>
            <a:pPr lvl="0"/>
            <a:r>
              <a:rPr lang="en-US" dirty="0"/>
              <a:t>Add text</a:t>
            </a:r>
          </a:p>
        </p:txBody>
      </p:sp>
    </p:spTree>
    <p:extLst>
      <p:ext uri="{BB962C8B-B14F-4D97-AF65-F5344CB8AC3E}">
        <p14:creationId xmlns="" xmlns:p14="http://schemas.microsoft.com/office/powerpoint/2010/main" val="560476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7AA20A23-A33B-4A1B-9162-707282E53592}"/>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15602"/>
          <a:stretch>
            <a:fillRect/>
          </a:stretch>
        </p:blipFill>
        <p:spPr>
          <a:xfrm>
            <a:off x="1066800" y="523183"/>
            <a:ext cx="10058400" cy="6334817"/>
          </a:xfrm>
          <a:custGeom>
            <a:avLst/>
            <a:gdLst>
              <a:gd name="connsiteX0" fmla="*/ 0 w 10058400"/>
              <a:gd name="connsiteY0" fmla="*/ 0 h 6334817"/>
              <a:gd name="connsiteX1" fmla="*/ 10058400 w 10058400"/>
              <a:gd name="connsiteY1" fmla="*/ 0 h 6334817"/>
              <a:gd name="connsiteX2" fmla="*/ 10058400 w 10058400"/>
              <a:gd name="connsiteY2" fmla="*/ 6334817 h 6334817"/>
              <a:gd name="connsiteX3" fmla="*/ 0 w 10058400"/>
              <a:gd name="connsiteY3" fmla="*/ 6334817 h 6334817"/>
            </a:gdLst>
            <a:ahLst/>
            <a:cxnLst>
              <a:cxn ang="0">
                <a:pos x="connsiteX0" y="connsiteY0"/>
              </a:cxn>
              <a:cxn ang="0">
                <a:pos x="connsiteX1" y="connsiteY1"/>
              </a:cxn>
              <a:cxn ang="0">
                <a:pos x="connsiteX2" y="connsiteY2"/>
              </a:cxn>
              <a:cxn ang="0">
                <a:pos x="connsiteX3" y="connsiteY3"/>
              </a:cxn>
            </a:cxnLst>
            <a:rect l="l" t="t" r="r" b="b"/>
            <a:pathLst>
              <a:path w="10058400" h="6334817">
                <a:moveTo>
                  <a:pt x="0" y="0"/>
                </a:moveTo>
                <a:lnTo>
                  <a:pt x="10058400" y="0"/>
                </a:lnTo>
                <a:lnTo>
                  <a:pt x="10058400" y="6334817"/>
                </a:lnTo>
                <a:lnTo>
                  <a:pt x="0" y="6334817"/>
                </a:lnTo>
                <a:close/>
              </a:path>
            </a:pathLst>
          </a:custGeom>
        </p:spPr>
      </p:pic>
      <p:sp>
        <p:nvSpPr>
          <p:cNvPr id="5" name="Title 1">
            <a:extLst>
              <a:ext uri="{FF2B5EF4-FFF2-40B4-BE49-F238E27FC236}">
                <a16:creationId xmlns="" xmlns:a16="http://schemas.microsoft.com/office/drawing/2014/main" id="{B136F446-5EA3-48C4-AA8D-AB9850B03B61}"/>
              </a:ext>
            </a:extLst>
          </p:cNvPr>
          <p:cNvSpPr>
            <a:spLocks noGrp="1"/>
          </p:cNvSpPr>
          <p:nvPr>
            <p:ph type="title" hasCustomPrompt="1"/>
          </p:nvPr>
        </p:nvSpPr>
        <p:spPr>
          <a:xfrm>
            <a:off x="2331718" y="1460692"/>
            <a:ext cx="7772402" cy="685800"/>
          </a:xfrm>
        </p:spPr>
        <p:txBody>
          <a:bodyPr>
            <a:normAutofit/>
          </a:bodyPr>
          <a:lstStyle>
            <a:lvl1pPr marL="0" indent="0" algn="ctr">
              <a:buFont typeface="Arial" panose="020B0604020202020204" pitchFamily="34" charset="0"/>
              <a:buNone/>
              <a:defRPr sz="4000">
                <a:solidFill>
                  <a:schemeClr val="tx1">
                    <a:lumMod val="75000"/>
                    <a:lumOff val="25000"/>
                  </a:schemeClr>
                </a:solidFill>
              </a:defRPr>
            </a:lvl1pPr>
          </a:lstStyle>
          <a:p>
            <a:r>
              <a:rPr lang="en-US" dirty="0"/>
              <a:t>Add title</a:t>
            </a:r>
          </a:p>
        </p:txBody>
      </p:sp>
      <p:sp>
        <p:nvSpPr>
          <p:cNvPr id="11" name="Text Placeholder 10">
            <a:extLst>
              <a:ext uri="{FF2B5EF4-FFF2-40B4-BE49-F238E27FC236}">
                <a16:creationId xmlns="" xmlns:a16="http://schemas.microsoft.com/office/drawing/2014/main" id="{66B70600-CFB5-4805-BC68-5AE22166B568}"/>
              </a:ext>
            </a:extLst>
          </p:cNvPr>
          <p:cNvSpPr>
            <a:spLocks noGrp="1"/>
          </p:cNvSpPr>
          <p:nvPr>
            <p:ph type="body" sz="quarter" idx="11" hasCustomPrompt="1"/>
          </p:nvPr>
        </p:nvSpPr>
        <p:spPr>
          <a:xfrm>
            <a:off x="2331720" y="2951305"/>
            <a:ext cx="7772400" cy="3456432"/>
          </a:xfrm>
        </p:spPr>
        <p:txBody>
          <a:bodyPr/>
          <a:lstStyle>
            <a:lvl1pPr algn="l">
              <a:defRPr sz="1800">
                <a:solidFill>
                  <a:schemeClr val="tx1">
                    <a:lumMod val="75000"/>
                    <a:lumOff val="25000"/>
                  </a:schemeClr>
                </a:solidFill>
              </a:defRPr>
            </a:lvl1pPr>
          </a:lstStyle>
          <a:p>
            <a:pPr lvl="0"/>
            <a:r>
              <a:rPr lang="en-US" dirty="0"/>
              <a:t>Add text</a:t>
            </a:r>
          </a:p>
        </p:txBody>
      </p:sp>
      <p:pic>
        <p:nvPicPr>
          <p:cNvPr id="2" name="Graphic 1">
            <a:extLst>
              <a:ext uri="{FF2B5EF4-FFF2-40B4-BE49-F238E27FC236}">
                <a16:creationId xmlns="" xmlns:a16="http://schemas.microsoft.com/office/drawing/2014/main" id="{09C8060D-32CA-4A3C-9EAF-A2D3801AB86B}"/>
              </a:ext>
              <a:ext uri="{C183D7F6-B498-43B3-948B-1728B52AA6E4}">
                <adec:decorative xmlns="" xmlns:adec="http://schemas.microsoft.com/office/drawing/2017/decorative" val="1"/>
              </a:ext>
            </a:extLst>
          </p:cNvPr>
          <p:cNvPicPr>
            <a:picLocks noChangeAspect="1"/>
          </p:cNvPicPr>
          <p:nvPr userDrawn="1"/>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tretch>
            <a:fillRect/>
          </a:stretch>
        </p:blipFill>
        <p:spPr>
          <a:xfrm flipH="1">
            <a:off x="3021930" y="2240374"/>
            <a:ext cx="6148139" cy="195327"/>
          </a:xfrm>
          <a:prstGeom prst="rect">
            <a:avLst/>
          </a:prstGeom>
        </p:spPr>
      </p:pic>
    </p:spTree>
    <p:extLst>
      <p:ext uri="{BB962C8B-B14F-4D97-AF65-F5344CB8AC3E}">
        <p14:creationId xmlns="" xmlns:p14="http://schemas.microsoft.com/office/powerpoint/2010/main" val="3688022504"/>
      </p:ext>
    </p:extLst>
  </p:cSld>
  <p:clrMapOvr>
    <a:masterClrMapping/>
  </p:clrMapOvr>
  <p:extLst mod="1">
    <p:ext uri="{DCECCB84-F9BA-43D5-87BE-67443E8EF086}">
      <p15:sldGuideLst xmlns="" xmlns:p15="http://schemas.microsoft.com/office/powerpoint/2012/main">
        <p15:guide id="1" orient="horz" pos="17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6CC92641-A8C8-41F9-8E1C-7C929693C69C}"/>
              </a:ext>
            </a:extLst>
          </p:cNvPr>
          <p:cNvSpPr>
            <a:spLocks noGrp="1"/>
          </p:cNvSpPr>
          <p:nvPr>
            <p:ph type="title" hasCustomPrompt="1"/>
          </p:nvPr>
        </p:nvSpPr>
        <p:spPr>
          <a:xfrm>
            <a:off x="4389119" y="946653"/>
            <a:ext cx="6857999" cy="653547"/>
          </a:xfrm>
        </p:spPr>
        <p:txBody>
          <a:bodyPr>
            <a:normAutofit/>
          </a:bodyPr>
          <a:lstStyle>
            <a:lvl1pPr>
              <a:defRPr sz="4000">
                <a:solidFill>
                  <a:schemeClr val="bg1"/>
                </a:solidFill>
              </a:defRPr>
            </a:lvl1pPr>
          </a:lstStyle>
          <a:p>
            <a:r>
              <a:rPr lang="en-US" dirty="0"/>
              <a:t>Add title</a:t>
            </a:r>
          </a:p>
        </p:txBody>
      </p:sp>
      <p:sp>
        <p:nvSpPr>
          <p:cNvPr id="7" name="Text Placeholder 6">
            <a:extLst>
              <a:ext uri="{FF2B5EF4-FFF2-40B4-BE49-F238E27FC236}">
                <a16:creationId xmlns="" xmlns:a16="http://schemas.microsoft.com/office/drawing/2014/main" id="{97CC55B6-E9DA-4B68-A0D8-957F46B46517}"/>
              </a:ext>
            </a:extLst>
          </p:cNvPr>
          <p:cNvSpPr>
            <a:spLocks noGrp="1"/>
          </p:cNvSpPr>
          <p:nvPr>
            <p:ph type="body" sz="quarter" idx="11" hasCustomPrompt="1"/>
          </p:nvPr>
        </p:nvSpPr>
        <p:spPr>
          <a:xfrm>
            <a:off x="4389120" y="2062956"/>
            <a:ext cx="6858000" cy="4233672"/>
          </a:xfrm>
        </p:spPr>
        <p:txBody>
          <a:bodyPr>
            <a:normAutofit/>
          </a:bodyPr>
          <a:lstStyle>
            <a:lvl1pPr>
              <a:defRPr sz="1800">
                <a:solidFill>
                  <a:schemeClr val="bg1"/>
                </a:solidFill>
              </a:defRPr>
            </a:lvl1pPr>
          </a:lstStyle>
          <a:p>
            <a:pPr lvl="0"/>
            <a:r>
              <a:rPr lang="en-US" dirty="0"/>
              <a:t>Add text</a:t>
            </a:r>
          </a:p>
        </p:txBody>
      </p:sp>
    </p:spTree>
    <p:extLst>
      <p:ext uri="{BB962C8B-B14F-4D97-AF65-F5344CB8AC3E}">
        <p14:creationId xmlns="" xmlns:p14="http://schemas.microsoft.com/office/powerpoint/2010/main" val="2630451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C6103AFC-AC4C-4756-AEEE-B0D669AC8C89}"/>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44880"/>
          <a:stretch>
            <a:fillRect/>
          </a:stretch>
        </p:blipFill>
        <p:spPr>
          <a:xfrm>
            <a:off x="878302" y="469222"/>
            <a:ext cx="10424160" cy="6388778"/>
          </a:xfrm>
          <a:custGeom>
            <a:avLst/>
            <a:gdLst>
              <a:gd name="connsiteX0" fmla="*/ 0 w 10424160"/>
              <a:gd name="connsiteY0" fmla="*/ 0 h 6388778"/>
              <a:gd name="connsiteX1" fmla="*/ 10424160 w 10424160"/>
              <a:gd name="connsiteY1" fmla="*/ 0 h 6388778"/>
              <a:gd name="connsiteX2" fmla="*/ 10424160 w 10424160"/>
              <a:gd name="connsiteY2" fmla="*/ 6388778 h 6388778"/>
              <a:gd name="connsiteX3" fmla="*/ 0 w 10424160"/>
              <a:gd name="connsiteY3" fmla="*/ 6388778 h 6388778"/>
            </a:gdLst>
            <a:ahLst/>
            <a:cxnLst>
              <a:cxn ang="0">
                <a:pos x="connsiteX0" y="connsiteY0"/>
              </a:cxn>
              <a:cxn ang="0">
                <a:pos x="connsiteX1" y="connsiteY1"/>
              </a:cxn>
              <a:cxn ang="0">
                <a:pos x="connsiteX2" y="connsiteY2"/>
              </a:cxn>
              <a:cxn ang="0">
                <a:pos x="connsiteX3" y="connsiteY3"/>
              </a:cxn>
            </a:cxnLst>
            <a:rect l="l" t="t" r="r" b="b"/>
            <a:pathLst>
              <a:path w="10424160" h="6388778">
                <a:moveTo>
                  <a:pt x="0" y="0"/>
                </a:moveTo>
                <a:lnTo>
                  <a:pt x="10424160" y="0"/>
                </a:lnTo>
                <a:lnTo>
                  <a:pt x="10424160" y="6388778"/>
                </a:lnTo>
                <a:lnTo>
                  <a:pt x="0" y="6388778"/>
                </a:lnTo>
                <a:close/>
              </a:path>
            </a:pathLst>
          </a:custGeom>
        </p:spPr>
      </p:pic>
      <p:sp>
        <p:nvSpPr>
          <p:cNvPr id="5" name="Title 1">
            <a:extLst>
              <a:ext uri="{FF2B5EF4-FFF2-40B4-BE49-F238E27FC236}">
                <a16:creationId xmlns="" xmlns:a16="http://schemas.microsoft.com/office/drawing/2014/main" id="{A4604EF9-570E-48F5-BA06-DEB9EB7F7D59}"/>
              </a:ext>
            </a:extLst>
          </p:cNvPr>
          <p:cNvSpPr>
            <a:spLocks noGrp="1"/>
          </p:cNvSpPr>
          <p:nvPr>
            <p:ph type="title" hasCustomPrompt="1"/>
          </p:nvPr>
        </p:nvSpPr>
        <p:spPr>
          <a:xfrm>
            <a:off x="3657599" y="1460692"/>
            <a:ext cx="6857999" cy="685800"/>
          </a:xfrm>
        </p:spPr>
        <p:txBody>
          <a:bodyPr>
            <a:normAutofit/>
          </a:bodyPr>
          <a:lstStyle>
            <a:lvl1pPr>
              <a:defRPr sz="4000">
                <a:solidFill>
                  <a:schemeClr val="tx1">
                    <a:lumMod val="75000"/>
                    <a:lumOff val="25000"/>
                  </a:schemeClr>
                </a:solidFill>
              </a:defRPr>
            </a:lvl1pPr>
          </a:lstStyle>
          <a:p>
            <a:r>
              <a:rPr lang="en-US" dirty="0"/>
              <a:t>Add title</a:t>
            </a:r>
          </a:p>
        </p:txBody>
      </p:sp>
      <p:sp>
        <p:nvSpPr>
          <p:cNvPr id="12" name="Text Placeholder 11">
            <a:extLst>
              <a:ext uri="{FF2B5EF4-FFF2-40B4-BE49-F238E27FC236}">
                <a16:creationId xmlns="" xmlns:a16="http://schemas.microsoft.com/office/drawing/2014/main" id="{F0B30880-FB83-4FD8-B7A4-675D68A47928}"/>
              </a:ext>
            </a:extLst>
          </p:cNvPr>
          <p:cNvSpPr>
            <a:spLocks noGrp="1"/>
          </p:cNvSpPr>
          <p:nvPr>
            <p:ph type="body" sz="quarter" idx="11" hasCustomPrompt="1"/>
          </p:nvPr>
        </p:nvSpPr>
        <p:spPr>
          <a:xfrm>
            <a:off x="3657600" y="2438570"/>
            <a:ext cx="6858000" cy="3950208"/>
          </a:xfrm>
        </p:spPr>
        <p:txBody>
          <a:bodyPr>
            <a:normAutofit/>
          </a:bodyPr>
          <a:lstStyle>
            <a:lvl1pPr>
              <a:defRPr sz="1800">
                <a:solidFill>
                  <a:schemeClr val="tx1">
                    <a:lumMod val="75000"/>
                    <a:lumOff val="25000"/>
                  </a:schemeClr>
                </a:solidFill>
              </a:defRPr>
            </a:lvl1pPr>
          </a:lstStyle>
          <a:p>
            <a:pPr lvl="0"/>
            <a:r>
              <a:rPr lang="en-US" dirty="0"/>
              <a:t>Add text</a:t>
            </a:r>
          </a:p>
        </p:txBody>
      </p:sp>
    </p:spTree>
    <p:extLst>
      <p:ext uri="{BB962C8B-B14F-4D97-AF65-F5344CB8AC3E}">
        <p14:creationId xmlns="" xmlns:p14="http://schemas.microsoft.com/office/powerpoint/2010/main" val="838183944"/>
      </p:ext>
    </p:extLst>
  </p:cSld>
  <p:clrMapOvr>
    <a:masterClrMapping/>
  </p:clrMapOvr>
  <p:extLst mod="1">
    <p:ext uri="{DCECCB84-F9BA-43D5-87BE-67443E8EF086}">
      <p15:sldGuideLst xmlns="" xmlns:p15="http://schemas.microsoft.com/office/powerpoint/2012/main">
        <p15:guide id="1" orient="horz" pos="12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DA9775E2-26ED-4CEF-94F6-7C85D113D53B}"/>
              </a:ext>
            </a:extLst>
          </p:cNvPr>
          <p:cNvSpPr>
            <a:spLocks noGrp="1"/>
          </p:cNvSpPr>
          <p:nvPr>
            <p:ph type="title"/>
          </p:nvPr>
        </p:nvSpPr>
        <p:spPr>
          <a:xfrm>
            <a:off x="914400" y="946653"/>
            <a:ext cx="10058400" cy="1325563"/>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a:extLst>
              <a:ext uri="{FF2B5EF4-FFF2-40B4-BE49-F238E27FC236}">
                <a16:creationId xmlns="" xmlns:a16="http://schemas.microsoft.com/office/drawing/2014/main" id="{ABF32AB5-76E2-49F4-96EE-B419AF1F03C2}"/>
              </a:ext>
            </a:extLst>
          </p:cNvPr>
          <p:cNvSpPr>
            <a:spLocks noGrp="1"/>
          </p:cNvSpPr>
          <p:nvPr>
            <p:ph type="body" idx="1"/>
          </p:nvPr>
        </p:nvSpPr>
        <p:spPr>
          <a:xfrm>
            <a:off x="914400" y="2294859"/>
            <a:ext cx="10058400" cy="372093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066057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7" r:id="rId3"/>
    <p:sldLayoutId id="2147483662" r:id="rId4"/>
    <p:sldLayoutId id="2147483663" r:id="rId5"/>
    <p:sldLayoutId id="2147483664" r:id="rId6"/>
    <p:sldLayoutId id="2147483665" r:id="rId7"/>
    <p:sldLayoutId id="214748366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576" userDrawn="1">
          <p15:clr>
            <a:srgbClr val="F26B43"/>
          </p15:clr>
        </p15:guide>
        <p15:guide id="2" pos="576" userDrawn="1">
          <p15:clr>
            <a:srgbClr val="F26B43"/>
          </p15:clr>
        </p15:guide>
        <p15:guide id="3" pos="7104" userDrawn="1">
          <p15:clr>
            <a:srgbClr val="F26B43"/>
          </p15:clr>
        </p15:guide>
        <p15:guide id="4" orient="horz" pos="3744" userDrawn="1">
          <p15:clr>
            <a:srgbClr val="F26B43"/>
          </p15:clr>
        </p15:guide>
        <p15:guide id="5" pos="2760" userDrawn="1">
          <p15:clr>
            <a:srgbClr val="F26B43"/>
          </p15:clr>
        </p15:guide>
        <p15:guide id="6" pos="4944" userDrawn="1">
          <p15:clr>
            <a:srgbClr val="F26B43"/>
          </p15:clr>
        </p15:guide>
        <p15:guide id="7"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ChangeArrowheads="1"/>
          </p:cNvSpPr>
          <p:nvPr/>
        </p:nvSpPr>
        <p:spPr bwMode="auto">
          <a:xfrm>
            <a:off x="2871967" y="11111"/>
            <a:ext cx="6193205" cy="39087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tabLst>
                <a:tab pos="3200400" algn="ctr"/>
                <a:tab pos="5591175" algn="l"/>
              </a:tabLst>
            </a:pPr>
            <a:r>
              <a:rPr lang="en-US" sz="2000" dirty="0" smtClean="0">
                <a:latin typeface="Cambria" pitchFamily="18" charset="0"/>
                <a:ea typeface="Calibri" pitchFamily="34" charset="0"/>
                <a:cs typeface="Times New Roman" pitchFamily="18" charset="0"/>
              </a:rPr>
              <a:t>A</a:t>
            </a:r>
            <a:endParaRPr lang="en-US" sz="900" dirty="0" smtClean="0">
              <a:latin typeface="Arial" pitchFamily="34" charset="0"/>
              <a:cs typeface="Arial" pitchFamily="34" charset="0"/>
            </a:endParaRPr>
          </a:p>
          <a:p>
            <a:pPr lvl="0" algn="ctr" eaLnBrk="0" fontAlgn="base" hangingPunct="0">
              <a:spcBef>
                <a:spcPct val="0"/>
              </a:spcBef>
              <a:spcAft>
                <a:spcPct val="0"/>
              </a:spcAft>
              <a:tabLst>
                <a:tab pos="3200400" algn="ctr"/>
                <a:tab pos="5591175" algn="l"/>
              </a:tabLst>
            </a:pPr>
            <a:r>
              <a:rPr lang="en-US" sz="2000" dirty="0" smtClean="0">
                <a:solidFill>
                  <a:schemeClr val="accent3">
                    <a:lumMod val="75000"/>
                  </a:schemeClr>
                </a:solidFill>
                <a:latin typeface="Cambria" pitchFamily="18" charset="0"/>
                <a:ea typeface="Cambria" pitchFamily="18" charset="0"/>
                <a:cs typeface="Arial" pitchFamily="34" charset="0"/>
              </a:rPr>
              <a:t>Project Report</a:t>
            </a:r>
          </a:p>
          <a:p>
            <a:pPr lvl="0" algn="ctr" eaLnBrk="0" fontAlgn="base" hangingPunct="0">
              <a:spcBef>
                <a:spcPct val="0"/>
              </a:spcBef>
              <a:spcAft>
                <a:spcPct val="0"/>
              </a:spcAft>
              <a:tabLst>
                <a:tab pos="3200400" algn="ctr"/>
                <a:tab pos="5591175" algn="l"/>
              </a:tabLst>
            </a:pPr>
            <a:r>
              <a:rPr lang="en-US" sz="2000" dirty="0" smtClean="0">
                <a:latin typeface="Cambria" pitchFamily="18" charset="0"/>
                <a:ea typeface="Calibri" pitchFamily="34" charset="0"/>
                <a:cs typeface="Times New Roman" pitchFamily="18" charset="0"/>
              </a:rPr>
              <a:t>On</a:t>
            </a:r>
            <a:endParaRPr lang="en-US" sz="900" dirty="0" smtClean="0">
              <a:latin typeface="Arial" pitchFamily="34" charset="0"/>
              <a:cs typeface="Arial" pitchFamily="34" charset="0"/>
            </a:endParaRPr>
          </a:p>
          <a:p>
            <a:pPr algn="ctr"/>
            <a:r>
              <a:rPr lang="en-US" sz="2000" b="1" dirty="0" smtClean="0">
                <a:solidFill>
                  <a:srgbClr val="AA2C3B"/>
                </a:solidFill>
              </a:rPr>
              <a:t>“MIS for Children Vaccination”</a:t>
            </a:r>
            <a:endParaRPr lang="en-IN" sz="2000" dirty="0" smtClean="0">
              <a:solidFill>
                <a:srgbClr val="AA2C3B"/>
              </a:solidFill>
            </a:endParaRPr>
          </a:p>
          <a:p>
            <a:pPr lvl="0" algn="ctr" eaLnBrk="0" fontAlgn="base" hangingPunct="0">
              <a:spcBef>
                <a:spcPct val="0"/>
              </a:spcBef>
              <a:spcAft>
                <a:spcPct val="0"/>
              </a:spcAft>
              <a:tabLst>
                <a:tab pos="3200400" algn="ctr"/>
                <a:tab pos="5591175" algn="l"/>
              </a:tabLst>
            </a:pPr>
            <a:r>
              <a:rPr lang="en-US" sz="2000" b="1" dirty="0" smtClean="0">
                <a:latin typeface="Cambria" pitchFamily="18" charset="0"/>
                <a:ea typeface="Calibri" pitchFamily="34" charset="0"/>
                <a:cs typeface="Times New Roman" pitchFamily="18" charset="0"/>
              </a:rPr>
              <a:t>(MCA - 601)</a:t>
            </a:r>
            <a:endParaRPr lang="en-US" sz="900" dirty="0" smtClean="0">
              <a:latin typeface="Arial" pitchFamily="34" charset="0"/>
              <a:cs typeface="Arial" pitchFamily="34" charset="0"/>
            </a:endParaRPr>
          </a:p>
          <a:p>
            <a:pPr lvl="0" algn="ctr" eaLnBrk="0" fontAlgn="base" hangingPunct="0">
              <a:spcBef>
                <a:spcPct val="0"/>
              </a:spcBef>
              <a:spcAft>
                <a:spcPct val="0"/>
              </a:spcAft>
              <a:tabLst>
                <a:tab pos="3200400" algn="ctr"/>
                <a:tab pos="5591175" algn="l"/>
              </a:tabLst>
            </a:pPr>
            <a:r>
              <a:rPr lang="en-US" dirty="0" smtClean="0">
                <a:solidFill>
                  <a:srgbClr val="002060"/>
                </a:solidFill>
                <a:latin typeface="Cambria" pitchFamily="18" charset="0"/>
                <a:ea typeface="Calibri" pitchFamily="34" charset="0"/>
                <a:cs typeface="Times New Roman" pitchFamily="18" charset="0"/>
              </a:rPr>
              <a:t>Submitted in partial fulfillment for the requirement for the</a:t>
            </a:r>
            <a:endParaRPr lang="en-US" sz="900" dirty="0" smtClean="0">
              <a:latin typeface="Arial" pitchFamily="34" charset="0"/>
              <a:cs typeface="Arial" pitchFamily="34" charset="0"/>
            </a:endParaRPr>
          </a:p>
          <a:p>
            <a:pPr lvl="0" algn="ctr" eaLnBrk="0" fontAlgn="base" hangingPunct="0">
              <a:spcBef>
                <a:spcPct val="0"/>
              </a:spcBef>
              <a:spcAft>
                <a:spcPct val="0"/>
              </a:spcAft>
              <a:tabLst>
                <a:tab pos="3200400" algn="ctr"/>
                <a:tab pos="5591175" algn="l"/>
              </a:tabLst>
            </a:pPr>
            <a:r>
              <a:rPr lang="en-US" sz="2000" b="1" dirty="0" smtClean="0">
                <a:latin typeface="Cambria" pitchFamily="18" charset="0"/>
                <a:ea typeface="Calibri" pitchFamily="34" charset="0"/>
                <a:cs typeface="Times New Roman" pitchFamily="18" charset="0"/>
              </a:rPr>
              <a:t>Master of Computer Applications</a:t>
            </a:r>
            <a:endParaRPr lang="en-US" sz="2000" dirty="0" smtClean="0">
              <a:latin typeface="Arial" pitchFamily="34" charset="0"/>
              <a:cs typeface="Arial" pitchFamily="34" charset="0"/>
            </a:endParaRPr>
          </a:p>
          <a:p>
            <a:pPr lvl="0" algn="ctr" eaLnBrk="0" fontAlgn="base" hangingPunct="0">
              <a:spcBef>
                <a:spcPct val="0"/>
              </a:spcBef>
              <a:spcAft>
                <a:spcPct val="0"/>
              </a:spcAft>
              <a:tabLst>
                <a:tab pos="3200400" algn="ctr"/>
                <a:tab pos="5591175" algn="l"/>
              </a:tabLst>
            </a:pPr>
            <a:r>
              <a:rPr lang="en-US" dirty="0" smtClean="0">
                <a:latin typeface="Cambria" pitchFamily="18" charset="0"/>
                <a:ea typeface="Calibri" pitchFamily="34" charset="0"/>
                <a:cs typeface="Times New Roman" pitchFamily="18" charset="0"/>
              </a:rPr>
              <a:t>Semester : MCA VI</a:t>
            </a:r>
            <a:endParaRPr lang="en-US" dirty="0" smtClean="0">
              <a:latin typeface="Arial" pitchFamily="34" charset="0"/>
              <a:cs typeface="Arial" pitchFamily="34" charset="0"/>
            </a:endParaRPr>
          </a:p>
          <a:p>
            <a:pPr lvl="0" algn="ctr" eaLnBrk="0" fontAlgn="base" hangingPunct="0">
              <a:spcBef>
                <a:spcPct val="0"/>
              </a:spcBef>
              <a:spcAft>
                <a:spcPct val="0"/>
              </a:spcAft>
              <a:tabLst>
                <a:tab pos="3200400" algn="ctr"/>
                <a:tab pos="5591175" algn="l"/>
              </a:tabLst>
            </a:pPr>
            <a:r>
              <a:rPr lang="en-US" dirty="0" smtClean="0">
                <a:latin typeface="Cambria" pitchFamily="18" charset="0"/>
                <a:ea typeface="Calibri" pitchFamily="34" charset="0"/>
                <a:cs typeface="Times New Roman" pitchFamily="18" charset="0"/>
              </a:rPr>
              <a:t>From</a:t>
            </a:r>
            <a:endParaRPr lang="en-US" sz="900" dirty="0" smtClean="0">
              <a:latin typeface="Arial" pitchFamily="34" charset="0"/>
              <a:cs typeface="Arial" pitchFamily="34" charset="0"/>
            </a:endParaRPr>
          </a:p>
          <a:p>
            <a:pPr lvl="0" algn="ctr" eaLnBrk="0" fontAlgn="base" hangingPunct="0">
              <a:spcBef>
                <a:spcPct val="0"/>
              </a:spcBef>
              <a:spcAft>
                <a:spcPct val="0"/>
              </a:spcAft>
              <a:tabLst>
                <a:tab pos="3200400" algn="ctr"/>
                <a:tab pos="5591175" algn="l"/>
              </a:tabLst>
            </a:pPr>
            <a:r>
              <a:rPr lang="en-US" dirty="0" smtClean="0">
                <a:latin typeface="Cambria" pitchFamily="18" charset="0"/>
                <a:ea typeface="Calibri" pitchFamily="34" charset="0"/>
                <a:cs typeface="Times New Roman" pitchFamily="18" charset="0"/>
              </a:rPr>
              <a:t>Pt. </a:t>
            </a:r>
            <a:r>
              <a:rPr lang="en-US" dirty="0" err="1" smtClean="0">
                <a:latin typeface="Cambria" pitchFamily="18" charset="0"/>
                <a:ea typeface="Calibri" pitchFamily="34" charset="0"/>
                <a:cs typeface="Times New Roman" pitchFamily="18" charset="0"/>
              </a:rPr>
              <a:t>Ravishankar</a:t>
            </a:r>
            <a:r>
              <a:rPr lang="en-US" dirty="0" smtClean="0">
                <a:latin typeface="Cambria" pitchFamily="18" charset="0"/>
                <a:ea typeface="Calibri" pitchFamily="34" charset="0"/>
                <a:cs typeface="Times New Roman" pitchFamily="18" charset="0"/>
              </a:rPr>
              <a:t> </a:t>
            </a:r>
            <a:r>
              <a:rPr lang="en-US" dirty="0" err="1" smtClean="0">
                <a:latin typeface="Cambria" pitchFamily="18" charset="0"/>
                <a:ea typeface="Calibri" pitchFamily="34" charset="0"/>
                <a:cs typeface="Times New Roman" pitchFamily="18" charset="0"/>
              </a:rPr>
              <a:t>Shukla</a:t>
            </a:r>
            <a:r>
              <a:rPr lang="en-US" dirty="0" smtClean="0">
                <a:latin typeface="Cambria" pitchFamily="18" charset="0"/>
                <a:ea typeface="Calibri" pitchFamily="34" charset="0"/>
                <a:cs typeface="Times New Roman" pitchFamily="18" charset="0"/>
              </a:rPr>
              <a:t> University, Raipur (C.G)</a:t>
            </a:r>
            <a:endParaRPr lang="en-US" sz="900" dirty="0" smtClean="0">
              <a:latin typeface="Arial" pitchFamily="34" charset="0"/>
              <a:cs typeface="Arial" pitchFamily="34" charset="0"/>
            </a:endParaRPr>
          </a:p>
          <a:p>
            <a:pPr lvl="0" algn="ctr" eaLnBrk="0" fontAlgn="base" hangingPunct="0">
              <a:spcBef>
                <a:spcPct val="0"/>
              </a:spcBef>
              <a:spcAft>
                <a:spcPct val="0"/>
              </a:spcAft>
              <a:tabLst>
                <a:tab pos="3200400" algn="ctr"/>
                <a:tab pos="5591175" algn="l"/>
              </a:tabLst>
            </a:pPr>
            <a:r>
              <a:rPr lang="en-US" dirty="0" smtClean="0">
                <a:latin typeface="Cambria" pitchFamily="18" charset="0"/>
                <a:ea typeface="Calibri" pitchFamily="34" charset="0"/>
                <a:cs typeface="Times New Roman" pitchFamily="18" charset="0"/>
              </a:rPr>
              <a:t>Session: 2021-22</a:t>
            </a:r>
          </a:p>
          <a:p>
            <a:pPr lvl="0" algn="ctr" eaLnBrk="0" fontAlgn="base" hangingPunct="0">
              <a:spcBef>
                <a:spcPct val="0"/>
              </a:spcBef>
              <a:spcAft>
                <a:spcPct val="0"/>
              </a:spcAft>
              <a:tabLst>
                <a:tab pos="3200400" algn="ctr"/>
                <a:tab pos="5591175" algn="l"/>
              </a:tabLst>
            </a:pPr>
            <a:endParaRPr lang="en-US" sz="2000" dirty="0" smtClean="0">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tab pos="3200400" algn="ctr"/>
                <a:tab pos="5591175" algn="l"/>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16" name="Picture 15" descr="C:\Users\HP\Desktop\PT logo.jpg"/>
          <p:cNvPicPr/>
          <p:nvPr/>
        </p:nvPicPr>
        <p:blipFill>
          <a:blip r:embed="rId2" cstate="print"/>
          <a:srcRect/>
          <a:stretch>
            <a:fillRect/>
          </a:stretch>
        </p:blipFill>
        <p:spPr bwMode="auto">
          <a:xfrm>
            <a:off x="5265771" y="3326516"/>
            <a:ext cx="1623756" cy="1392498"/>
          </a:xfrm>
          <a:prstGeom prst="rect">
            <a:avLst/>
          </a:prstGeom>
          <a:noFill/>
          <a:ln w="9525">
            <a:noFill/>
            <a:miter lim="800000"/>
            <a:headEnd/>
            <a:tailEnd/>
          </a:ln>
        </p:spPr>
      </p:pic>
      <p:sp>
        <p:nvSpPr>
          <p:cNvPr id="17" name="Subtitle 2"/>
          <p:cNvSpPr txBox="1">
            <a:spLocks/>
          </p:cNvSpPr>
          <p:nvPr/>
        </p:nvSpPr>
        <p:spPr>
          <a:xfrm>
            <a:off x="1398820" y="4556235"/>
            <a:ext cx="3125888" cy="1324303"/>
          </a:xfrm>
          <a:prstGeom prst="rect">
            <a:avLst/>
          </a:prstGeom>
        </p:spPr>
        <p:txBody>
          <a:bodyPr>
            <a:normAutofit/>
          </a:bodyPr>
          <a:lstStyle/>
          <a:p>
            <a:r>
              <a:rPr lang="en-US" sz="1600" b="1" dirty="0" smtClean="0">
                <a:solidFill>
                  <a:schemeClr val="accent5">
                    <a:lumMod val="50000"/>
                  </a:schemeClr>
                </a:solidFill>
                <a:latin typeface="Calibri" pitchFamily="34" charset="0"/>
                <a:cs typeface="Calibri" pitchFamily="34" charset="0"/>
              </a:rPr>
              <a:t>Internal Guide :</a:t>
            </a:r>
            <a:endParaRPr lang="en-IN" sz="1600" dirty="0" smtClean="0">
              <a:solidFill>
                <a:schemeClr val="accent5">
                  <a:lumMod val="50000"/>
                </a:schemeClr>
              </a:solidFill>
              <a:latin typeface="Calibri" pitchFamily="34" charset="0"/>
              <a:cs typeface="Calibri" pitchFamily="34" charset="0"/>
            </a:endParaRPr>
          </a:p>
          <a:p>
            <a:r>
              <a:rPr lang="en-US" sz="1600" b="1" dirty="0" smtClean="0">
                <a:solidFill>
                  <a:schemeClr val="tx2">
                    <a:lumMod val="50000"/>
                  </a:schemeClr>
                </a:solidFill>
                <a:latin typeface="Calibri" pitchFamily="34" charset="0"/>
                <a:cs typeface="Calibri" pitchFamily="34" charset="0"/>
              </a:rPr>
              <a:t>Dr. Sanjay Kumar</a:t>
            </a:r>
            <a:endParaRPr lang="en-IN" sz="1600" dirty="0" smtClean="0">
              <a:solidFill>
                <a:schemeClr val="tx2">
                  <a:lumMod val="50000"/>
                </a:schemeClr>
              </a:solidFill>
              <a:latin typeface="Calibri" pitchFamily="34" charset="0"/>
              <a:cs typeface="Calibri" pitchFamily="34" charset="0"/>
            </a:endParaRPr>
          </a:p>
          <a:p>
            <a:r>
              <a:rPr lang="en-US" sz="1600" dirty="0" smtClean="0">
                <a:solidFill>
                  <a:schemeClr val="tx2">
                    <a:lumMod val="50000"/>
                  </a:schemeClr>
                </a:solidFill>
                <a:latin typeface="Calibri" pitchFamily="34" charset="0"/>
                <a:cs typeface="Calibri" pitchFamily="34" charset="0"/>
              </a:rPr>
              <a:t>(Professor, Head &amp; Dean)</a:t>
            </a:r>
            <a:endParaRPr lang="en-IN" sz="1600" dirty="0" smtClean="0">
              <a:solidFill>
                <a:schemeClr val="tx2">
                  <a:lumMod val="50000"/>
                </a:schemeClr>
              </a:solidFill>
              <a:latin typeface="Calibri" pitchFamily="34" charset="0"/>
              <a:cs typeface="Calibri" pitchFamily="34" charset="0"/>
            </a:endParaRPr>
          </a:p>
          <a:p>
            <a:r>
              <a:rPr lang="en-US" sz="1600" dirty="0" err="1" smtClean="0">
                <a:solidFill>
                  <a:schemeClr val="tx2">
                    <a:lumMod val="50000"/>
                  </a:schemeClr>
                </a:solidFill>
                <a:latin typeface="Calibri" pitchFamily="34" charset="0"/>
                <a:cs typeface="Calibri" pitchFamily="34" charset="0"/>
              </a:rPr>
              <a:t>S.o.S</a:t>
            </a:r>
            <a:r>
              <a:rPr lang="en-US" sz="1600" dirty="0" smtClean="0">
                <a:solidFill>
                  <a:schemeClr val="tx2">
                    <a:lumMod val="50000"/>
                  </a:schemeClr>
                </a:solidFill>
                <a:latin typeface="Calibri" pitchFamily="34" charset="0"/>
                <a:cs typeface="Calibri" pitchFamily="34" charset="0"/>
              </a:rPr>
              <a:t>. in Computer Science &amp; I.T.</a:t>
            </a:r>
            <a:endParaRPr lang="en-IN" sz="1600" dirty="0" smtClean="0">
              <a:solidFill>
                <a:schemeClr val="tx2">
                  <a:lumMod val="50000"/>
                </a:schemeClr>
              </a:solidFill>
              <a:latin typeface="Calibri" pitchFamily="34" charset="0"/>
              <a:cs typeface="Calibri" pitchFamily="34" charset="0"/>
            </a:endParaRPr>
          </a:p>
          <a:p>
            <a:r>
              <a:rPr lang="en-US" sz="1600" dirty="0" smtClean="0">
                <a:solidFill>
                  <a:schemeClr val="tx2">
                    <a:lumMod val="50000"/>
                  </a:schemeClr>
                </a:solidFill>
                <a:latin typeface="Calibri" pitchFamily="34" charset="0"/>
                <a:cs typeface="Calibri" pitchFamily="34" charset="0"/>
              </a:rPr>
              <a:t>Pt. R.S.U. Raipur (C.G)</a:t>
            </a:r>
            <a:endParaRPr lang="en-IN" sz="1600" dirty="0">
              <a:solidFill>
                <a:schemeClr val="tx2">
                  <a:lumMod val="50000"/>
                </a:schemeClr>
              </a:solidFill>
              <a:latin typeface="Calibri" pitchFamily="34" charset="0"/>
              <a:cs typeface="Calibri" pitchFamily="34" charset="0"/>
            </a:endParaRPr>
          </a:p>
        </p:txBody>
      </p:sp>
      <p:sp>
        <p:nvSpPr>
          <p:cNvPr id="18" name="Subtitle 2"/>
          <p:cNvSpPr txBox="1">
            <a:spLocks/>
          </p:cNvSpPr>
          <p:nvPr/>
        </p:nvSpPr>
        <p:spPr>
          <a:xfrm>
            <a:off x="8283108" y="4582512"/>
            <a:ext cx="3125888" cy="1156138"/>
          </a:xfrm>
          <a:prstGeom prst="rect">
            <a:avLst/>
          </a:prstGeom>
        </p:spPr>
        <p:txBody>
          <a:bodyPr>
            <a:normAutofit/>
          </a:bodyPr>
          <a:lstStyle/>
          <a:p>
            <a:r>
              <a:rPr lang="en-US" sz="1600" b="1" dirty="0" smtClean="0">
                <a:solidFill>
                  <a:schemeClr val="accent5">
                    <a:lumMod val="50000"/>
                  </a:schemeClr>
                </a:solidFill>
                <a:latin typeface="Calibri" pitchFamily="34" charset="0"/>
                <a:cs typeface="Calibri" pitchFamily="34" charset="0"/>
              </a:rPr>
              <a:t>Presented By  :</a:t>
            </a:r>
            <a:endParaRPr lang="en-IN" sz="1600" dirty="0" smtClean="0">
              <a:solidFill>
                <a:schemeClr val="accent5">
                  <a:lumMod val="50000"/>
                </a:schemeClr>
              </a:solidFill>
              <a:latin typeface="Calibri" pitchFamily="34" charset="0"/>
              <a:cs typeface="Calibri" pitchFamily="34" charset="0"/>
            </a:endParaRPr>
          </a:p>
          <a:p>
            <a:r>
              <a:rPr lang="en-US" sz="1600" b="1" dirty="0" err="1" smtClean="0">
                <a:solidFill>
                  <a:schemeClr val="tx2">
                    <a:lumMod val="50000"/>
                  </a:schemeClr>
                </a:solidFill>
                <a:latin typeface="Calibri" pitchFamily="34" charset="0"/>
                <a:cs typeface="Calibri" pitchFamily="34" charset="0"/>
              </a:rPr>
              <a:t>Megha</a:t>
            </a:r>
            <a:r>
              <a:rPr lang="en-US" sz="1600" b="1" dirty="0" smtClean="0">
                <a:solidFill>
                  <a:schemeClr val="tx2">
                    <a:lumMod val="50000"/>
                  </a:schemeClr>
                </a:solidFill>
                <a:latin typeface="Calibri" pitchFamily="34" charset="0"/>
                <a:cs typeface="Calibri" pitchFamily="34" charset="0"/>
              </a:rPr>
              <a:t> </a:t>
            </a:r>
            <a:r>
              <a:rPr lang="en-US" sz="1600" b="1" dirty="0" err="1" smtClean="0">
                <a:solidFill>
                  <a:schemeClr val="tx2">
                    <a:lumMod val="50000"/>
                  </a:schemeClr>
                </a:solidFill>
                <a:latin typeface="Calibri" pitchFamily="34" charset="0"/>
                <a:cs typeface="Calibri" pitchFamily="34" charset="0"/>
              </a:rPr>
              <a:t>Rao</a:t>
            </a:r>
            <a:endParaRPr lang="en-US" sz="1600" b="1" dirty="0" smtClean="0">
              <a:solidFill>
                <a:schemeClr val="tx2">
                  <a:lumMod val="50000"/>
                </a:schemeClr>
              </a:solidFill>
              <a:latin typeface="Calibri" pitchFamily="34" charset="0"/>
              <a:cs typeface="Calibri" pitchFamily="34" charset="0"/>
            </a:endParaRPr>
          </a:p>
          <a:p>
            <a:r>
              <a:rPr lang="en-US" sz="1600" dirty="0" smtClean="0">
                <a:solidFill>
                  <a:schemeClr val="tx2">
                    <a:lumMod val="50000"/>
                  </a:schemeClr>
                </a:solidFill>
                <a:latin typeface="Calibri" pitchFamily="34" charset="0"/>
                <a:cs typeface="Calibri" pitchFamily="34" charset="0"/>
              </a:rPr>
              <a:t>Roll No. </a:t>
            </a:r>
            <a:r>
              <a:rPr lang="en-US" sz="1600" dirty="0" smtClean="0">
                <a:solidFill>
                  <a:schemeClr val="tx2">
                    <a:lumMod val="75000"/>
                  </a:schemeClr>
                </a:solidFill>
                <a:latin typeface="Calibri" pitchFamily="34" charset="0"/>
                <a:cs typeface="Calibri" pitchFamily="34" charset="0"/>
              </a:rPr>
              <a:t>1910174011</a:t>
            </a:r>
          </a:p>
          <a:p>
            <a:r>
              <a:rPr lang="en-US" sz="1600" dirty="0" smtClean="0">
                <a:solidFill>
                  <a:schemeClr val="tx2">
                    <a:lumMod val="75000"/>
                  </a:schemeClr>
                </a:solidFill>
                <a:latin typeface="Calibri" pitchFamily="34" charset="0"/>
                <a:cs typeface="Calibri" pitchFamily="34" charset="0"/>
              </a:rPr>
              <a:t>Enroll No.: ZZ/56481</a:t>
            </a:r>
          </a:p>
          <a:p>
            <a:endParaRPr lang="en-US" sz="1600" dirty="0" smtClean="0">
              <a:solidFill>
                <a:schemeClr val="tx2">
                  <a:lumMod val="75000"/>
                </a:schemeClr>
              </a:solidFill>
              <a:latin typeface="Calibri" pitchFamily="34" charset="0"/>
              <a:cs typeface="Calibri" pitchFamily="34" charset="0"/>
            </a:endParaRPr>
          </a:p>
          <a:p>
            <a:endParaRPr lang="en-IN" sz="1600" dirty="0" smtClean="0">
              <a:solidFill>
                <a:schemeClr val="tx2">
                  <a:lumMod val="50000"/>
                </a:schemeClr>
              </a:solidFill>
              <a:latin typeface="Calibri" pitchFamily="34" charset="0"/>
              <a:cs typeface="Calibri" pitchFamily="34" charset="0"/>
            </a:endParaRPr>
          </a:p>
        </p:txBody>
      </p:sp>
      <p:sp>
        <p:nvSpPr>
          <p:cNvPr id="19" name="TextBox 18"/>
          <p:cNvSpPr txBox="1"/>
          <p:nvPr/>
        </p:nvSpPr>
        <p:spPr>
          <a:xfrm>
            <a:off x="3176750" y="5781536"/>
            <a:ext cx="5867400" cy="1200329"/>
          </a:xfrm>
          <a:prstGeom prst="rect">
            <a:avLst/>
          </a:prstGeom>
          <a:noFill/>
        </p:spPr>
        <p:txBody>
          <a:bodyPr wrap="square" rtlCol="0">
            <a:spAutoFit/>
          </a:bodyPr>
          <a:lstStyle/>
          <a:p>
            <a:pPr algn="ctr"/>
            <a:r>
              <a:rPr lang="en-US" b="1" dirty="0">
                <a:latin typeface="Calibri" pitchFamily="34" charset="0"/>
                <a:cs typeface="Calibri" pitchFamily="34" charset="0"/>
              </a:rPr>
              <a:t>Submitted to</a:t>
            </a:r>
            <a:endParaRPr lang="en-IN" dirty="0">
              <a:latin typeface="Calibri" pitchFamily="34" charset="0"/>
              <a:cs typeface="Calibri" pitchFamily="34" charset="0"/>
            </a:endParaRPr>
          </a:p>
          <a:p>
            <a:pPr algn="ctr"/>
            <a:r>
              <a:rPr lang="en-US" b="1" dirty="0" err="1">
                <a:latin typeface="Calibri" pitchFamily="34" charset="0"/>
                <a:cs typeface="Calibri" pitchFamily="34" charset="0"/>
              </a:rPr>
              <a:t>S.o.S</a:t>
            </a:r>
            <a:r>
              <a:rPr lang="en-US" b="1" dirty="0">
                <a:latin typeface="Calibri" pitchFamily="34" charset="0"/>
                <a:cs typeface="Calibri" pitchFamily="34" charset="0"/>
              </a:rPr>
              <a:t>. in Computer Science &amp; I.T.</a:t>
            </a:r>
            <a:endParaRPr lang="en-IN" dirty="0">
              <a:latin typeface="Calibri" pitchFamily="34" charset="0"/>
              <a:cs typeface="Calibri" pitchFamily="34" charset="0"/>
            </a:endParaRPr>
          </a:p>
          <a:p>
            <a:pPr algn="ctr"/>
            <a:r>
              <a:rPr lang="en-US" b="1" dirty="0">
                <a:latin typeface="Calibri" pitchFamily="34" charset="0"/>
                <a:cs typeface="Calibri" pitchFamily="34" charset="0"/>
              </a:rPr>
              <a:t>Pt. </a:t>
            </a:r>
            <a:r>
              <a:rPr lang="en-US" b="1" dirty="0" err="1">
                <a:latin typeface="Calibri" pitchFamily="34" charset="0"/>
                <a:cs typeface="Calibri" pitchFamily="34" charset="0"/>
              </a:rPr>
              <a:t>Ravishankar</a:t>
            </a:r>
            <a:r>
              <a:rPr lang="en-US" b="1" dirty="0">
                <a:latin typeface="Calibri" pitchFamily="34" charset="0"/>
                <a:cs typeface="Calibri" pitchFamily="34" charset="0"/>
              </a:rPr>
              <a:t> </a:t>
            </a:r>
            <a:r>
              <a:rPr lang="en-US" b="1" dirty="0" err="1">
                <a:latin typeface="Calibri" pitchFamily="34" charset="0"/>
                <a:cs typeface="Calibri" pitchFamily="34" charset="0"/>
              </a:rPr>
              <a:t>Shukla</a:t>
            </a:r>
            <a:r>
              <a:rPr lang="en-US" b="1" dirty="0">
                <a:latin typeface="Calibri" pitchFamily="34" charset="0"/>
                <a:cs typeface="Calibri" pitchFamily="34" charset="0"/>
              </a:rPr>
              <a:t> University, Raipur (C.G.)</a:t>
            </a:r>
            <a:endParaRPr lang="en-IN" dirty="0">
              <a:latin typeface="Calibri" pitchFamily="34" charset="0"/>
              <a:cs typeface="Calibri" pitchFamily="34" charset="0"/>
            </a:endParaRPr>
          </a:p>
          <a:p>
            <a:pPr algn="ctr"/>
            <a:endParaRPr lang="en-US" dirty="0"/>
          </a:p>
        </p:txBody>
      </p:sp>
    </p:spTree>
    <p:extLst>
      <p:ext uri="{BB962C8B-B14F-4D97-AF65-F5344CB8AC3E}">
        <p14:creationId xmlns="" xmlns:p14="http://schemas.microsoft.com/office/powerpoint/2010/main" val="24375504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14">
            <a:extLst>
              <a:ext uri="{FF2B5EF4-FFF2-40B4-BE49-F238E27FC236}">
                <a16:creationId xmlns="" xmlns:a16="http://schemas.microsoft.com/office/drawing/2014/main" id="{868E2822-F0BF-D949-B8E2-C5C9D5994043}"/>
              </a:ext>
              <a:ext uri="{C183D7F6-B498-43B3-948B-1728B52AA6E4}">
                <adec:decorative xmlns="" xmlns:adec="http://schemas.microsoft.com/office/drawing/2017/decorative" val="1"/>
              </a:ext>
            </a:extLst>
          </p:cNvPr>
          <p:cNvSpPr>
            <a:spLocks noChangeAspect="1"/>
          </p:cNvSpPr>
          <p:nvPr/>
        </p:nvSpPr>
        <p:spPr>
          <a:xfrm flipH="1">
            <a:off x="-81024" y="0"/>
            <a:ext cx="4023360" cy="6858000"/>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2">
            <a:extLst>
              <a:ext uri="{FF2B5EF4-FFF2-40B4-BE49-F238E27FC236}">
                <a16:creationId xmlns="" xmlns:a16="http://schemas.microsoft.com/office/drawing/2014/main" id="{13D4A52C-1616-4DE9-8F38-FB14C873292F}"/>
              </a:ext>
            </a:extLst>
          </p:cNvPr>
          <p:cNvSpPr txBox="1">
            <a:spLocks/>
          </p:cNvSpPr>
          <p:nvPr/>
        </p:nvSpPr>
        <p:spPr>
          <a:xfrm>
            <a:off x="-150149" y="3052959"/>
            <a:ext cx="4189880" cy="495459"/>
          </a:xfrm>
          <a:prstGeom prst="rect">
            <a:avLst/>
          </a:prstGeom>
        </p:spPr>
        <p:txBody>
          <a:bodyPr vert="horz" lIns="91440" tIns="45720" rIns="91440" bIns="45720" rtlCol="0" anchor="t">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000" b="1" noProof="0" dirty="0" smtClean="0">
                <a:solidFill>
                  <a:schemeClr val="tx2">
                    <a:lumMod val="75000"/>
                  </a:schemeClr>
                </a:solidFill>
                <a:latin typeface="Calibri" pitchFamily="34" charset="0"/>
                <a:ea typeface="+mj-ea"/>
                <a:cs typeface="Calibri" pitchFamily="34" charset="0"/>
              </a:rPr>
              <a:t>Admin Modules</a:t>
            </a:r>
            <a:endParaRPr kumimoji="0" lang="en-US" sz="4000" b="1" i="0" u="none" strike="noStrike" kern="1200" cap="none" spc="0" normalizeH="0" baseline="0" noProof="0" dirty="0">
              <a:ln>
                <a:noFill/>
              </a:ln>
              <a:solidFill>
                <a:schemeClr val="tx2">
                  <a:lumMod val="75000"/>
                </a:schemeClr>
              </a:solidFill>
              <a:effectLst/>
              <a:uLnTx/>
              <a:uFillTx/>
              <a:latin typeface="Calibri" pitchFamily="34" charset="0"/>
              <a:ea typeface="+mj-ea"/>
              <a:cs typeface="Calibri" pitchFamily="34" charset="0"/>
            </a:endParaRPr>
          </a:p>
        </p:txBody>
      </p:sp>
      <p:graphicFrame>
        <p:nvGraphicFramePr>
          <p:cNvPr id="14" name="Diagram 13"/>
          <p:cNvGraphicFramePr/>
          <p:nvPr/>
        </p:nvGraphicFramePr>
        <p:xfrm>
          <a:off x="5186252" y="163064"/>
          <a:ext cx="4981330" cy="6524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123353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14">
            <a:extLst>
              <a:ext uri="{FF2B5EF4-FFF2-40B4-BE49-F238E27FC236}">
                <a16:creationId xmlns="" xmlns:a16="http://schemas.microsoft.com/office/drawing/2014/main" id="{868E2822-F0BF-D949-B8E2-C5C9D5994043}"/>
              </a:ext>
              <a:ext uri="{C183D7F6-B498-43B3-948B-1728B52AA6E4}">
                <adec:decorative xmlns="" xmlns:adec="http://schemas.microsoft.com/office/drawing/2017/decorative" val="1"/>
              </a:ext>
            </a:extLst>
          </p:cNvPr>
          <p:cNvSpPr>
            <a:spLocks noChangeAspect="1"/>
          </p:cNvSpPr>
          <p:nvPr/>
        </p:nvSpPr>
        <p:spPr>
          <a:xfrm flipH="1">
            <a:off x="-81024" y="0"/>
            <a:ext cx="4023360" cy="6858000"/>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2">
            <a:extLst>
              <a:ext uri="{FF2B5EF4-FFF2-40B4-BE49-F238E27FC236}">
                <a16:creationId xmlns="" xmlns:a16="http://schemas.microsoft.com/office/drawing/2014/main" id="{13D4A52C-1616-4DE9-8F38-FB14C873292F}"/>
              </a:ext>
            </a:extLst>
          </p:cNvPr>
          <p:cNvSpPr txBox="1">
            <a:spLocks/>
          </p:cNvSpPr>
          <p:nvPr/>
        </p:nvSpPr>
        <p:spPr>
          <a:xfrm>
            <a:off x="-150149" y="3052959"/>
            <a:ext cx="4189880" cy="495459"/>
          </a:xfrm>
          <a:prstGeom prst="rect">
            <a:avLst/>
          </a:prstGeom>
        </p:spPr>
        <p:txBody>
          <a:bodyPr vert="horz" lIns="91440" tIns="45720" rIns="91440" bIns="45720" rtlCol="0" anchor="t">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000" b="1" dirty="0" smtClean="0">
                <a:solidFill>
                  <a:schemeClr val="tx2">
                    <a:lumMod val="75000"/>
                  </a:schemeClr>
                </a:solidFill>
                <a:latin typeface="Calibri" pitchFamily="34" charset="0"/>
                <a:ea typeface="+mj-ea"/>
                <a:cs typeface="Calibri" pitchFamily="34" charset="0"/>
              </a:rPr>
              <a:t>ER Diagram</a:t>
            </a:r>
            <a:endParaRPr kumimoji="0" lang="en-US" sz="4000" b="1" i="0" u="none" strike="noStrike" kern="1200" cap="none" spc="0" normalizeH="0" baseline="0" noProof="0" dirty="0">
              <a:ln>
                <a:noFill/>
              </a:ln>
              <a:solidFill>
                <a:schemeClr val="tx2">
                  <a:lumMod val="75000"/>
                </a:schemeClr>
              </a:solidFill>
              <a:effectLst/>
              <a:uLnTx/>
              <a:uFillTx/>
              <a:latin typeface="Calibri" pitchFamily="34" charset="0"/>
              <a:ea typeface="+mj-ea"/>
              <a:cs typeface="Calibri" pitchFamily="34" charset="0"/>
            </a:endParaRPr>
          </a:p>
        </p:txBody>
      </p:sp>
      <p:grpSp>
        <p:nvGrpSpPr>
          <p:cNvPr id="24578" name="Group 2"/>
          <p:cNvGrpSpPr>
            <a:grpSpLocks/>
          </p:cNvGrpSpPr>
          <p:nvPr/>
        </p:nvGrpSpPr>
        <p:grpSpPr bwMode="auto">
          <a:xfrm>
            <a:off x="4203510" y="218357"/>
            <a:ext cx="7615451" cy="6462120"/>
            <a:chOff x="609" y="2335"/>
            <a:chExt cx="10712" cy="12779"/>
          </a:xfrm>
        </p:grpSpPr>
        <p:cxnSp>
          <p:nvCxnSpPr>
            <p:cNvPr id="24579" name="AutoShape 3"/>
            <p:cNvCxnSpPr>
              <a:cxnSpLocks noChangeShapeType="1"/>
            </p:cNvCxnSpPr>
            <p:nvPr/>
          </p:nvCxnSpPr>
          <p:spPr bwMode="auto">
            <a:xfrm>
              <a:off x="2429" y="10960"/>
              <a:ext cx="0" cy="1704"/>
            </a:xfrm>
            <a:prstGeom prst="straightConnector1">
              <a:avLst/>
            </a:prstGeom>
            <a:noFill/>
            <a:ln w="9525">
              <a:solidFill>
                <a:srgbClr val="000000"/>
              </a:solidFill>
              <a:round/>
              <a:headEnd/>
              <a:tailEnd/>
            </a:ln>
          </p:spPr>
        </p:cxnSp>
        <p:cxnSp>
          <p:nvCxnSpPr>
            <p:cNvPr id="24580" name="AutoShape 4"/>
            <p:cNvCxnSpPr>
              <a:cxnSpLocks noChangeShapeType="1"/>
            </p:cNvCxnSpPr>
            <p:nvPr/>
          </p:nvCxnSpPr>
          <p:spPr bwMode="auto">
            <a:xfrm>
              <a:off x="2980" y="9450"/>
              <a:ext cx="349" cy="454"/>
            </a:xfrm>
            <a:prstGeom prst="straightConnector1">
              <a:avLst/>
            </a:prstGeom>
            <a:noFill/>
            <a:ln w="9525">
              <a:solidFill>
                <a:srgbClr val="000000"/>
              </a:solidFill>
              <a:round/>
              <a:headEnd/>
              <a:tailEnd/>
            </a:ln>
          </p:spPr>
        </p:cxnSp>
        <p:grpSp>
          <p:nvGrpSpPr>
            <p:cNvPr id="24581" name="Group 5"/>
            <p:cNvGrpSpPr>
              <a:grpSpLocks/>
            </p:cNvGrpSpPr>
            <p:nvPr/>
          </p:nvGrpSpPr>
          <p:grpSpPr bwMode="auto">
            <a:xfrm>
              <a:off x="609" y="2335"/>
              <a:ext cx="10712" cy="12779"/>
              <a:chOff x="609" y="2335"/>
              <a:chExt cx="10712" cy="12779"/>
            </a:xfrm>
          </p:grpSpPr>
          <p:cxnSp>
            <p:nvCxnSpPr>
              <p:cNvPr id="24582" name="AutoShape 6"/>
              <p:cNvCxnSpPr>
                <a:cxnSpLocks noChangeShapeType="1"/>
              </p:cNvCxnSpPr>
              <p:nvPr/>
            </p:nvCxnSpPr>
            <p:spPr bwMode="auto">
              <a:xfrm>
                <a:off x="9041" y="6161"/>
                <a:ext cx="0" cy="918"/>
              </a:xfrm>
              <a:prstGeom prst="straightConnector1">
                <a:avLst/>
              </a:prstGeom>
              <a:noFill/>
              <a:ln w="9525">
                <a:solidFill>
                  <a:srgbClr val="000000"/>
                </a:solidFill>
                <a:round/>
                <a:headEnd/>
                <a:tailEnd/>
              </a:ln>
            </p:spPr>
          </p:cxnSp>
          <p:cxnSp>
            <p:nvCxnSpPr>
              <p:cNvPr id="24583" name="AutoShape 7"/>
              <p:cNvCxnSpPr>
                <a:cxnSpLocks noChangeShapeType="1"/>
              </p:cNvCxnSpPr>
              <p:nvPr/>
            </p:nvCxnSpPr>
            <p:spPr bwMode="auto">
              <a:xfrm flipV="1">
                <a:off x="2454" y="6272"/>
                <a:ext cx="0" cy="815"/>
              </a:xfrm>
              <a:prstGeom prst="straightConnector1">
                <a:avLst/>
              </a:prstGeom>
              <a:noFill/>
              <a:ln w="9525">
                <a:solidFill>
                  <a:srgbClr val="000000"/>
                </a:solidFill>
                <a:round/>
                <a:headEnd/>
                <a:tailEnd/>
              </a:ln>
            </p:spPr>
          </p:cxnSp>
          <p:cxnSp>
            <p:nvCxnSpPr>
              <p:cNvPr id="24584" name="AutoShape 8"/>
              <p:cNvCxnSpPr>
                <a:cxnSpLocks noChangeShapeType="1"/>
              </p:cNvCxnSpPr>
              <p:nvPr/>
            </p:nvCxnSpPr>
            <p:spPr bwMode="auto">
              <a:xfrm>
                <a:off x="3448" y="9140"/>
                <a:ext cx="1923" cy="0"/>
              </a:xfrm>
              <a:prstGeom prst="straightConnector1">
                <a:avLst/>
              </a:prstGeom>
              <a:noFill/>
              <a:ln w="9525">
                <a:solidFill>
                  <a:srgbClr val="000000"/>
                </a:solidFill>
                <a:round/>
                <a:headEnd/>
                <a:tailEnd/>
              </a:ln>
            </p:spPr>
          </p:cxnSp>
          <p:cxnSp>
            <p:nvCxnSpPr>
              <p:cNvPr id="24585" name="AutoShape 9"/>
              <p:cNvCxnSpPr>
                <a:cxnSpLocks noChangeShapeType="1"/>
              </p:cNvCxnSpPr>
              <p:nvPr/>
            </p:nvCxnSpPr>
            <p:spPr bwMode="auto">
              <a:xfrm>
                <a:off x="9038" y="9360"/>
                <a:ext cx="0" cy="1192"/>
              </a:xfrm>
              <a:prstGeom prst="straightConnector1">
                <a:avLst/>
              </a:prstGeom>
              <a:noFill/>
              <a:ln w="9525">
                <a:solidFill>
                  <a:srgbClr val="000000"/>
                </a:solidFill>
                <a:round/>
                <a:headEnd/>
                <a:tailEnd/>
              </a:ln>
            </p:spPr>
          </p:cxnSp>
          <p:cxnSp>
            <p:nvCxnSpPr>
              <p:cNvPr id="24586" name="AutoShape 10"/>
              <p:cNvCxnSpPr>
                <a:cxnSpLocks noChangeShapeType="1"/>
              </p:cNvCxnSpPr>
              <p:nvPr/>
            </p:nvCxnSpPr>
            <p:spPr bwMode="auto">
              <a:xfrm>
                <a:off x="2454" y="9450"/>
                <a:ext cx="0" cy="804"/>
              </a:xfrm>
              <a:prstGeom prst="straightConnector1">
                <a:avLst/>
              </a:prstGeom>
              <a:noFill/>
              <a:ln w="9525">
                <a:solidFill>
                  <a:srgbClr val="000000"/>
                </a:solidFill>
                <a:round/>
                <a:headEnd/>
                <a:tailEnd/>
              </a:ln>
            </p:spPr>
          </p:cxnSp>
          <p:cxnSp>
            <p:nvCxnSpPr>
              <p:cNvPr id="24587" name="AutoShape 11"/>
              <p:cNvCxnSpPr>
                <a:cxnSpLocks noChangeShapeType="1"/>
              </p:cNvCxnSpPr>
              <p:nvPr/>
            </p:nvCxnSpPr>
            <p:spPr bwMode="auto">
              <a:xfrm flipV="1">
                <a:off x="3450" y="8640"/>
                <a:ext cx="331" cy="184"/>
              </a:xfrm>
              <a:prstGeom prst="straightConnector1">
                <a:avLst/>
              </a:prstGeom>
              <a:noFill/>
              <a:ln w="9525">
                <a:solidFill>
                  <a:srgbClr val="000000"/>
                </a:solidFill>
                <a:round/>
                <a:headEnd/>
                <a:tailEnd/>
              </a:ln>
            </p:spPr>
          </p:cxnSp>
          <p:grpSp>
            <p:nvGrpSpPr>
              <p:cNvPr id="24588" name="Group 12"/>
              <p:cNvGrpSpPr>
                <a:grpSpLocks/>
              </p:cNvGrpSpPr>
              <p:nvPr/>
            </p:nvGrpSpPr>
            <p:grpSpPr bwMode="auto">
              <a:xfrm>
                <a:off x="609" y="2335"/>
                <a:ext cx="10712" cy="12779"/>
                <a:chOff x="609" y="2335"/>
                <a:chExt cx="10712" cy="12779"/>
              </a:xfrm>
            </p:grpSpPr>
            <p:sp>
              <p:nvSpPr>
                <p:cNvPr id="24589" name="Oval 13"/>
                <p:cNvSpPr>
                  <a:spLocks noChangeArrowheads="1"/>
                </p:cNvSpPr>
                <p:nvPr/>
              </p:nvSpPr>
              <p:spPr bwMode="auto">
                <a:xfrm>
                  <a:off x="3919" y="5085"/>
                  <a:ext cx="1198" cy="42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700" b="1" i="0" u="none" strike="noStrike" cap="none" normalizeH="0" baseline="0" dirty="0" err="1" smtClean="0">
                      <a:ln>
                        <a:noFill/>
                      </a:ln>
                      <a:solidFill>
                        <a:srgbClr val="000000"/>
                      </a:solidFill>
                      <a:effectLst/>
                      <a:latin typeface="Arial" pitchFamily="34" charset="0"/>
                      <a:cs typeface="Arial" pitchFamily="34" charset="0"/>
                    </a:rPr>
                    <a:t>stateId</a:t>
                  </a:r>
                  <a:endParaRPr kumimoji="0" lang="en-IN" sz="1100" b="0" i="0" u="none" strike="noStrike" cap="none" normalizeH="0" baseline="0" dirty="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4590" name="AutoShape 14"/>
                <p:cNvCxnSpPr>
                  <a:cxnSpLocks noChangeShapeType="1"/>
                </p:cNvCxnSpPr>
                <p:nvPr/>
              </p:nvCxnSpPr>
              <p:spPr bwMode="auto">
                <a:xfrm flipV="1">
                  <a:off x="2650" y="5269"/>
                  <a:ext cx="1269" cy="233"/>
                </a:xfrm>
                <a:prstGeom prst="straightConnector1">
                  <a:avLst/>
                </a:prstGeom>
                <a:noFill/>
                <a:ln w="9525">
                  <a:solidFill>
                    <a:srgbClr val="000000"/>
                  </a:solidFill>
                  <a:round/>
                  <a:headEnd/>
                  <a:tailEnd/>
                </a:ln>
              </p:spPr>
            </p:cxnSp>
            <p:grpSp>
              <p:nvGrpSpPr>
                <p:cNvPr id="24591" name="Group 15"/>
                <p:cNvGrpSpPr>
                  <a:grpSpLocks/>
                </p:cNvGrpSpPr>
                <p:nvPr/>
              </p:nvGrpSpPr>
              <p:grpSpPr bwMode="auto">
                <a:xfrm>
                  <a:off x="609" y="2335"/>
                  <a:ext cx="10712" cy="12779"/>
                  <a:chOff x="609" y="2335"/>
                  <a:chExt cx="10712" cy="12779"/>
                </a:xfrm>
              </p:grpSpPr>
              <p:cxnSp>
                <p:nvCxnSpPr>
                  <p:cNvPr id="24592" name="AutoShape 16"/>
                  <p:cNvCxnSpPr>
                    <a:cxnSpLocks noChangeShapeType="1"/>
                  </p:cNvCxnSpPr>
                  <p:nvPr/>
                </p:nvCxnSpPr>
                <p:spPr bwMode="auto">
                  <a:xfrm flipV="1">
                    <a:off x="2987" y="11031"/>
                    <a:ext cx="3411" cy="1821"/>
                  </a:xfrm>
                  <a:prstGeom prst="straightConnector1">
                    <a:avLst/>
                  </a:prstGeom>
                  <a:noFill/>
                  <a:ln w="9525">
                    <a:solidFill>
                      <a:srgbClr val="000000"/>
                    </a:solidFill>
                    <a:round/>
                    <a:headEnd/>
                    <a:tailEnd/>
                  </a:ln>
                </p:spPr>
              </p:cxnSp>
              <p:cxnSp>
                <p:nvCxnSpPr>
                  <p:cNvPr id="24593" name="AutoShape 17"/>
                  <p:cNvCxnSpPr>
                    <a:cxnSpLocks noChangeShapeType="1"/>
                  </p:cNvCxnSpPr>
                  <p:nvPr/>
                </p:nvCxnSpPr>
                <p:spPr bwMode="auto">
                  <a:xfrm flipV="1">
                    <a:off x="5860" y="9140"/>
                    <a:ext cx="2499" cy="1552"/>
                  </a:xfrm>
                  <a:prstGeom prst="straightConnector1">
                    <a:avLst/>
                  </a:prstGeom>
                  <a:noFill/>
                  <a:ln w="9525">
                    <a:solidFill>
                      <a:srgbClr val="000000"/>
                    </a:solidFill>
                    <a:round/>
                    <a:headEnd/>
                    <a:tailEnd/>
                  </a:ln>
                </p:spPr>
              </p:cxnSp>
              <p:grpSp>
                <p:nvGrpSpPr>
                  <p:cNvPr id="24594" name="Group 18"/>
                  <p:cNvGrpSpPr>
                    <a:grpSpLocks/>
                  </p:cNvGrpSpPr>
                  <p:nvPr/>
                </p:nvGrpSpPr>
                <p:grpSpPr bwMode="auto">
                  <a:xfrm>
                    <a:off x="609" y="2335"/>
                    <a:ext cx="10712" cy="12779"/>
                    <a:chOff x="609" y="2335"/>
                    <a:chExt cx="10712" cy="12779"/>
                  </a:xfrm>
                </p:grpSpPr>
                <p:cxnSp>
                  <p:nvCxnSpPr>
                    <p:cNvPr id="24595" name="AutoShape 19"/>
                    <p:cNvCxnSpPr>
                      <a:cxnSpLocks noChangeShapeType="1"/>
                    </p:cNvCxnSpPr>
                    <p:nvPr/>
                  </p:nvCxnSpPr>
                  <p:spPr bwMode="auto">
                    <a:xfrm>
                      <a:off x="3450" y="9043"/>
                      <a:ext cx="1923" cy="0"/>
                    </a:xfrm>
                    <a:prstGeom prst="straightConnector1">
                      <a:avLst/>
                    </a:prstGeom>
                    <a:noFill/>
                    <a:ln w="9525">
                      <a:solidFill>
                        <a:srgbClr val="000000"/>
                      </a:solidFill>
                      <a:round/>
                      <a:headEnd/>
                      <a:tailEnd/>
                    </a:ln>
                  </p:spPr>
                </p:cxnSp>
                <p:cxnSp>
                  <p:nvCxnSpPr>
                    <p:cNvPr id="24596" name="AutoShape 20"/>
                    <p:cNvCxnSpPr>
                      <a:cxnSpLocks noChangeShapeType="1"/>
                    </p:cNvCxnSpPr>
                    <p:nvPr/>
                  </p:nvCxnSpPr>
                  <p:spPr bwMode="auto">
                    <a:xfrm>
                      <a:off x="2488" y="7803"/>
                      <a:ext cx="0" cy="804"/>
                    </a:xfrm>
                    <a:prstGeom prst="straightConnector1">
                      <a:avLst/>
                    </a:prstGeom>
                    <a:noFill/>
                    <a:ln w="9525">
                      <a:solidFill>
                        <a:srgbClr val="000000"/>
                      </a:solidFill>
                      <a:round/>
                      <a:headEnd/>
                      <a:tailEnd/>
                    </a:ln>
                  </p:spPr>
                </p:cxnSp>
                <p:cxnSp>
                  <p:nvCxnSpPr>
                    <p:cNvPr id="24597" name="AutoShape 21"/>
                    <p:cNvCxnSpPr>
                      <a:cxnSpLocks noChangeShapeType="1"/>
                    </p:cNvCxnSpPr>
                    <p:nvPr/>
                  </p:nvCxnSpPr>
                  <p:spPr bwMode="auto">
                    <a:xfrm>
                      <a:off x="9021" y="11275"/>
                      <a:ext cx="0" cy="625"/>
                    </a:xfrm>
                    <a:prstGeom prst="straightConnector1">
                      <a:avLst/>
                    </a:prstGeom>
                    <a:noFill/>
                    <a:ln w="9525">
                      <a:solidFill>
                        <a:srgbClr val="000000"/>
                      </a:solidFill>
                      <a:round/>
                      <a:headEnd/>
                      <a:tailEnd/>
                    </a:ln>
                  </p:spPr>
                </p:cxnSp>
                <p:sp>
                  <p:nvSpPr>
                    <p:cNvPr id="24598" name="Rectangle 22"/>
                    <p:cNvSpPr>
                      <a:spLocks noChangeArrowheads="1"/>
                    </p:cNvSpPr>
                    <p:nvPr/>
                  </p:nvSpPr>
                  <p:spPr bwMode="auto">
                    <a:xfrm>
                      <a:off x="8341" y="11841"/>
                      <a:ext cx="1373" cy="53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ct val="0"/>
                        </a:spcAft>
                        <a:buClrTx/>
                        <a:buSzTx/>
                        <a:buFontTx/>
                        <a:buNone/>
                        <a:tabLst/>
                      </a:pPr>
                      <a:r>
                        <a:rPr kumimoji="0" lang="en-IN" sz="1100" b="0" i="0" u="none" strike="noStrike" cap="none" normalizeH="0" baseline="0" smtClean="0">
                          <a:ln>
                            <a:noFill/>
                          </a:ln>
                          <a:solidFill>
                            <a:schemeClr val="tx1"/>
                          </a:solidFill>
                          <a:effectLst/>
                          <a:latin typeface="Times New Roman" pitchFamily="18" charset="0"/>
                          <a:cs typeface="Arial" pitchFamily="34" charset="0"/>
                        </a:rPr>
                        <a:t>Doctor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4599" name="AutoShape 23"/>
                    <p:cNvCxnSpPr>
                      <a:cxnSpLocks noChangeShapeType="1"/>
                    </p:cNvCxnSpPr>
                    <p:nvPr/>
                  </p:nvCxnSpPr>
                  <p:spPr bwMode="auto">
                    <a:xfrm flipV="1">
                      <a:off x="2650" y="8018"/>
                      <a:ext cx="541" cy="622"/>
                    </a:xfrm>
                    <a:prstGeom prst="straightConnector1">
                      <a:avLst/>
                    </a:prstGeom>
                    <a:noFill/>
                    <a:ln w="9525">
                      <a:solidFill>
                        <a:srgbClr val="000000"/>
                      </a:solidFill>
                      <a:round/>
                      <a:headEnd/>
                      <a:tailEnd/>
                    </a:ln>
                  </p:spPr>
                </p:cxnSp>
                <p:sp>
                  <p:nvSpPr>
                    <p:cNvPr id="24600" name="Rectangle 24"/>
                    <p:cNvSpPr>
                      <a:spLocks noChangeArrowheads="1"/>
                    </p:cNvSpPr>
                    <p:nvPr/>
                  </p:nvSpPr>
                  <p:spPr bwMode="auto">
                    <a:xfrm>
                      <a:off x="8294" y="8812"/>
                      <a:ext cx="1460" cy="63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01" name="Rectangle 25"/>
                    <p:cNvSpPr>
                      <a:spLocks noChangeArrowheads="1"/>
                    </p:cNvSpPr>
                    <p:nvPr/>
                  </p:nvSpPr>
                  <p:spPr bwMode="auto">
                    <a:xfrm>
                      <a:off x="8371" y="8905"/>
                      <a:ext cx="1288" cy="45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500"/>
                        </a:spcBef>
                        <a:spcAft>
                          <a:spcPct val="0"/>
                        </a:spcAft>
                        <a:buClrTx/>
                        <a:buSzTx/>
                        <a:buFontTx/>
                        <a:buNone/>
                        <a:tabLst/>
                      </a:pPr>
                      <a:r>
                        <a:rPr kumimoji="0" lang="en-IN" sz="1100" b="0" i="0" u="none" strike="noStrike" cap="none" normalizeH="0" baseline="0" smtClean="0">
                          <a:ln>
                            <a:noFill/>
                          </a:ln>
                          <a:solidFill>
                            <a:schemeClr val="tx1"/>
                          </a:solidFill>
                          <a:effectLst/>
                          <a:latin typeface="Times New Roman" pitchFamily="18" charset="0"/>
                          <a:cs typeface="Arial" pitchFamily="34" charset="0"/>
                        </a:rPr>
                        <a:t>Vaccinated</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24602" name="Group 26"/>
                    <p:cNvGrpSpPr>
                      <a:grpSpLocks/>
                    </p:cNvGrpSpPr>
                    <p:nvPr/>
                  </p:nvGrpSpPr>
                  <p:grpSpPr bwMode="auto">
                    <a:xfrm>
                      <a:off x="609" y="2335"/>
                      <a:ext cx="10712" cy="12779"/>
                      <a:chOff x="609" y="2335"/>
                      <a:chExt cx="10712" cy="12779"/>
                    </a:xfrm>
                  </p:grpSpPr>
                  <p:cxnSp>
                    <p:nvCxnSpPr>
                      <p:cNvPr id="24603" name="AutoShape 27"/>
                      <p:cNvCxnSpPr>
                        <a:cxnSpLocks noChangeShapeType="1"/>
                      </p:cNvCxnSpPr>
                      <p:nvPr/>
                    </p:nvCxnSpPr>
                    <p:spPr bwMode="auto">
                      <a:xfrm>
                        <a:off x="6548" y="9035"/>
                        <a:ext cx="1795" cy="0"/>
                      </a:xfrm>
                      <a:prstGeom prst="straightConnector1">
                        <a:avLst/>
                      </a:prstGeom>
                      <a:noFill/>
                      <a:ln w="9525">
                        <a:solidFill>
                          <a:srgbClr val="000000"/>
                        </a:solidFill>
                        <a:round/>
                        <a:headEnd/>
                        <a:tailEnd/>
                      </a:ln>
                    </p:spPr>
                  </p:cxnSp>
                  <p:sp>
                    <p:nvSpPr>
                      <p:cNvPr id="24604" name="Rectangle 28"/>
                      <p:cNvSpPr>
                        <a:spLocks noChangeArrowheads="1"/>
                      </p:cNvSpPr>
                      <p:nvPr/>
                    </p:nvSpPr>
                    <p:spPr bwMode="auto">
                      <a:xfrm>
                        <a:off x="1478" y="8640"/>
                        <a:ext cx="1970" cy="81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ct val="0"/>
                          </a:spcAft>
                          <a:buClrTx/>
                          <a:buSzTx/>
                          <a:buFontTx/>
                          <a:buNone/>
                          <a:tabLst/>
                        </a:pPr>
                        <a:r>
                          <a:rPr kumimoji="0" lang="en-IN" sz="1100" b="0" i="0" u="none" strike="noStrike" cap="none" normalizeH="0" baseline="0" smtClean="0">
                            <a:ln>
                              <a:noFill/>
                            </a:ln>
                            <a:solidFill>
                              <a:schemeClr val="tx1"/>
                            </a:solidFill>
                            <a:effectLst/>
                            <a:latin typeface="Times New Roman" pitchFamily="18" charset="0"/>
                            <a:cs typeface="Arial" pitchFamily="34" charset="0"/>
                          </a:rPr>
                          <a:t>Vaccination Schedule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05" name="Rectangle 29"/>
                      <p:cNvSpPr>
                        <a:spLocks noChangeArrowheads="1"/>
                      </p:cNvSpPr>
                      <p:nvPr/>
                    </p:nvSpPr>
                    <p:spPr bwMode="auto">
                      <a:xfrm>
                        <a:off x="1546" y="5502"/>
                        <a:ext cx="1892" cy="75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ct val="0"/>
                          </a:spcAft>
                          <a:buClrTx/>
                          <a:buSzTx/>
                          <a:buFontTx/>
                          <a:buNone/>
                          <a:tabLst/>
                        </a:pPr>
                        <a:r>
                          <a:rPr kumimoji="0" lang="en-IN" sz="1100" b="0" i="0" u="none" strike="noStrike" cap="none" normalizeH="0" baseline="0" smtClean="0">
                            <a:ln>
                              <a:noFill/>
                            </a:ln>
                            <a:solidFill>
                              <a:schemeClr val="tx1"/>
                            </a:solidFill>
                            <a:effectLst/>
                            <a:latin typeface="Times New Roman" pitchFamily="18" charset="0"/>
                            <a:cs typeface="Arial" pitchFamily="34" charset="0"/>
                          </a:rPr>
                          <a:t>Child Registration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06" name="AutoShape 30"/>
                      <p:cNvSpPr>
                        <a:spLocks noChangeArrowheads="1"/>
                      </p:cNvSpPr>
                      <p:nvPr/>
                    </p:nvSpPr>
                    <p:spPr bwMode="auto">
                      <a:xfrm>
                        <a:off x="1785" y="7071"/>
                        <a:ext cx="1406" cy="723"/>
                      </a:xfrm>
                      <a:prstGeom prst="diamond">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6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Has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07" name="AutoShape 31"/>
                      <p:cNvSpPr>
                        <a:spLocks noChangeArrowheads="1"/>
                      </p:cNvSpPr>
                      <p:nvPr/>
                    </p:nvSpPr>
                    <p:spPr bwMode="auto">
                      <a:xfrm>
                        <a:off x="8116" y="7080"/>
                        <a:ext cx="1862" cy="723"/>
                      </a:xfrm>
                      <a:prstGeom prst="diamond">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Manage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08" name="Rectangle 32"/>
                      <p:cNvSpPr>
                        <a:spLocks noChangeArrowheads="1"/>
                      </p:cNvSpPr>
                      <p:nvPr/>
                    </p:nvSpPr>
                    <p:spPr bwMode="auto">
                      <a:xfrm>
                        <a:off x="8337" y="5625"/>
                        <a:ext cx="1373" cy="53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ct val="0"/>
                          </a:spcAft>
                          <a:buClrTx/>
                          <a:buSzTx/>
                          <a:buFontTx/>
                          <a:buNone/>
                          <a:tabLst/>
                        </a:pPr>
                        <a:r>
                          <a:rPr kumimoji="0" lang="en-IN" sz="1100" b="0" i="0" u="none" strike="noStrike" cap="none" normalizeH="0" baseline="0" smtClean="0">
                            <a:ln>
                              <a:noFill/>
                            </a:ln>
                            <a:solidFill>
                              <a:schemeClr val="tx1"/>
                            </a:solidFill>
                            <a:effectLst/>
                            <a:latin typeface="Times New Roman" pitchFamily="18" charset="0"/>
                            <a:cs typeface="Arial" pitchFamily="34" charset="0"/>
                          </a:rPr>
                          <a:t>Staff</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4609" name="AutoShape 33"/>
                      <p:cNvCxnSpPr>
                        <a:cxnSpLocks noChangeShapeType="1"/>
                      </p:cNvCxnSpPr>
                      <p:nvPr/>
                    </p:nvCxnSpPr>
                    <p:spPr bwMode="auto">
                      <a:xfrm>
                        <a:off x="9055" y="7803"/>
                        <a:ext cx="0" cy="1021"/>
                      </a:xfrm>
                      <a:prstGeom prst="straightConnector1">
                        <a:avLst/>
                      </a:prstGeom>
                      <a:noFill/>
                      <a:ln w="9525">
                        <a:solidFill>
                          <a:srgbClr val="000000"/>
                        </a:solidFill>
                        <a:round/>
                        <a:headEnd/>
                        <a:tailEnd/>
                      </a:ln>
                    </p:spPr>
                  </p:cxnSp>
                  <p:sp>
                    <p:nvSpPr>
                      <p:cNvPr id="24610" name="AutoShape 34"/>
                      <p:cNvSpPr>
                        <a:spLocks noChangeArrowheads="1"/>
                      </p:cNvSpPr>
                      <p:nvPr/>
                    </p:nvSpPr>
                    <p:spPr bwMode="auto">
                      <a:xfrm>
                        <a:off x="5147" y="10691"/>
                        <a:ext cx="1406" cy="723"/>
                      </a:xfrm>
                      <a:prstGeom prst="diamond">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6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Has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4611" name="AutoShape 35"/>
                      <p:cNvCxnSpPr>
                        <a:cxnSpLocks noChangeShapeType="1"/>
                      </p:cNvCxnSpPr>
                      <p:nvPr/>
                    </p:nvCxnSpPr>
                    <p:spPr bwMode="auto">
                      <a:xfrm flipV="1">
                        <a:off x="2987" y="11398"/>
                        <a:ext cx="2890" cy="1562"/>
                      </a:xfrm>
                      <a:prstGeom prst="straightConnector1">
                        <a:avLst/>
                      </a:prstGeom>
                      <a:noFill/>
                      <a:ln w="9525">
                        <a:solidFill>
                          <a:srgbClr val="000000"/>
                        </a:solidFill>
                        <a:round/>
                        <a:headEnd/>
                        <a:tailEnd/>
                      </a:ln>
                    </p:spPr>
                  </p:cxnSp>
                  <p:sp>
                    <p:nvSpPr>
                      <p:cNvPr id="24612" name="AutoShape 36"/>
                      <p:cNvSpPr>
                        <a:spLocks noChangeArrowheads="1"/>
                      </p:cNvSpPr>
                      <p:nvPr/>
                    </p:nvSpPr>
                    <p:spPr bwMode="auto">
                      <a:xfrm>
                        <a:off x="4760" y="6879"/>
                        <a:ext cx="2224" cy="723"/>
                      </a:xfrm>
                      <a:prstGeom prst="diamond">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6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Vaccinates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4613" name="AutoShape 37"/>
                      <p:cNvCxnSpPr>
                        <a:cxnSpLocks noChangeShapeType="1"/>
                      </p:cNvCxnSpPr>
                      <p:nvPr/>
                    </p:nvCxnSpPr>
                    <p:spPr bwMode="auto">
                      <a:xfrm flipH="1" flipV="1">
                        <a:off x="3448" y="5926"/>
                        <a:ext cx="2429" cy="952"/>
                      </a:xfrm>
                      <a:prstGeom prst="straightConnector1">
                        <a:avLst/>
                      </a:prstGeom>
                      <a:noFill/>
                      <a:ln w="9525">
                        <a:solidFill>
                          <a:srgbClr val="000000"/>
                        </a:solidFill>
                        <a:round/>
                        <a:headEnd/>
                        <a:tailEnd/>
                      </a:ln>
                    </p:spPr>
                  </p:cxnSp>
                  <p:cxnSp>
                    <p:nvCxnSpPr>
                      <p:cNvPr id="24614" name="AutoShape 38"/>
                      <p:cNvCxnSpPr>
                        <a:cxnSpLocks noChangeShapeType="1"/>
                      </p:cNvCxnSpPr>
                      <p:nvPr/>
                    </p:nvCxnSpPr>
                    <p:spPr bwMode="auto">
                      <a:xfrm>
                        <a:off x="5877" y="7602"/>
                        <a:ext cx="2477" cy="1372"/>
                      </a:xfrm>
                      <a:prstGeom prst="straightConnector1">
                        <a:avLst/>
                      </a:prstGeom>
                      <a:noFill/>
                      <a:ln w="9525">
                        <a:solidFill>
                          <a:srgbClr val="000000"/>
                        </a:solidFill>
                        <a:round/>
                        <a:headEnd/>
                        <a:tailEnd/>
                      </a:ln>
                    </p:spPr>
                  </p:cxnSp>
                  <p:cxnSp>
                    <p:nvCxnSpPr>
                      <p:cNvPr id="24615" name="AutoShape 39"/>
                      <p:cNvCxnSpPr>
                        <a:cxnSpLocks noChangeShapeType="1"/>
                      </p:cNvCxnSpPr>
                      <p:nvPr/>
                    </p:nvCxnSpPr>
                    <p:spPr bwMode="auto">
                      <a:xfrm>
                        <a:off x="2350" y="9450"/>
                        <a:ext cx="0" cy="804"/>
                      </a:xfrm>
                      <a:prstGeom prst="straightConnector1">
                        <a:avLst/>
                      </a:prstGeom>
                      <a:noFill/>
                      <a:ln w="9525">
                        <a:solidFill>
                          <a:srgbClr val="000000"/>
                        </a:solidFill>
                        <a:round/>
                        <a:headEnd/>
                        <a:tailEnd/>
                      </a:ln>
                    </p:spPr>
                  </p:cxnSp>
                  <p:sp>
                    <p:nvSpPr>
                      <p:cNvPr id="24616" name="AutoShape 40"/>
                      <p:cNvSpPr>
                        <a:spLocks noChangeArrowheads="1"/>
                      </p:cNvSpPr>
                      <p:nvPr/>
                    </p:nvSpPr>
                    <p:spPr bwMode="auto">
                      <a:xfrm>
                        <a:off x="1683" y="10237"/>
                        <a:ext cx="1406" cy="723"/>
                      </a:xfrm>
                      <a:prstGeom prst="diamond">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6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Has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4617" name="AutoShape 41"/>
                      <p:cNvCxnSpPr>
                        <a:cxnSpLocks noChangeShapeType="1"/>
                      </p:cNvCxnSpPr>
                      <p:nvPr/>
                    </p:nvCxnSpPr>
                    <p:spPr bwMode="auto">
                      <a:xfrm flipV="1">
                        <a:off x="2541" y="6271"/>
                        <a:ext cx="0" cy="815"/>
                      </a:xfrm>
                      <a:prstGeom prst="straightConnector1">
                        <a:avLst/>
                      </a:prstGeom>
                      <a:noFill/>
                      <a:ln w="9525">
                        <a:solidFill>
                          <a:srgbClr val="000000"/>
                        </a:solidFill>
                        <a:round/>
                        <a:headEnd/>
                        <a:tailEnd/>
                      </a:ln>
                    </p:spPr>
                  </p:cxnSp>
                  <p:cxnSp>
                    <p:nvCxnSpPr>
                      <p:cNvPr id="24618" name="AutoShape 42"/>
                      <p:cNvCxnSpPr>
                        <a:cxnSpLocks noChangeShapeType="1"/>
                      </p:cNvCxnSpPr>
                      <p:nvPr/>
                    </p:nvCxnSpPr>
                    <p:spPr bwMode="auto">
                      <a:xfrm>
                        <a:off x="2329" y="10944"/>
                        <a:ext cx="0" cy="1704"/>
                      </a:xfrm>
                      <a:prstGeom prst="straightConnector1">
                        <a:avLst/>
                      </a:prstGeom>
                      <a:noFill/>
                      <a:ln w="9525">
                        <a:solidFill>
                          <a:srgbClr val="000000"/>
                        </a:solidFill>
                        <a:round/>
                        <a:headEnd/>
                        <a:tailEnd/>
                      </a:ln>
                    </p:spPr>
                  </p:cxnSp>
                  <p:sp>
                    <p:nvSpPr>
                      <p:cNvPr id="24619" name="AutoShape 43"/>
                      <p:cNvSpPr>
                        <a:spLocks noChangeArrowheads="1"/>
                      </p:cNvSpPr>
                      <p:nvPr/>
                    </p:nvSpPr>
                    <p:spPr bwMode="auto">
                      <a:xfrm>
                        <a:off x="8134" y="10579"/>
                        <a:ext cx="1785" cy="723"/>
                      </a:xfrm>
                      <a:prstGeom prst="diamond">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6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Consult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4620" name="AutoShape 44"/>
                      <p:cNvCxnSpPr>
                        <a:cxnSpLocks noChangeShapeType="1"/>
                      </p:cNvCxnSpPr>
                      <p:nvPr/>
                    </p:nvCxnSpPr>
                    <p:spPr bwMode="auto">
                      <a:xfrm>
                        <a:off x="6564" y="9135"/>
                        <a:ext cx="1795" cy="0"/>
                      </a:xfrm>
                      <a:prstGeom prst="straightConnector1">
                        <a:avLst/>
                      </a:prstGeom>
                      <a:noFill/>
                      <a:ln w="9525">
                        <a:solidFill>
                          <a:srgbClr val="000000"/>
                        </a:solidFill>
                        <a:round/>
                        <a:headEnd/>
                        <a:tailEnd/>
                      </a:ln>
                    </p:spPr>
                  </p:cxnSp>
                  <p:sp>
                    <p:nvSpPr>
                      <p:cNvPr id="24621" name="AutoShape 45"/>
                      <p:cNvSpPr>
                        <a:spLocks noChangeArrowheads="1"/>
                      </p:cNvSpPr>
                      <p:nvPr/>
                    </p:nvSpPr>
                    <p:spPr bwMode="auto">
                      <a:xfrm>
                        <a:off x="5184" y="8727"/>
                        <a:ext cx="1554" cy="723"/>
                      </a:xfrm>
                      <a:prstGeom prst="diamond">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6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Has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24622" name="Group 46"/>
                      <p:cNvGrpSpPr>
                        <a:grpSpLocks/>
                      </p:cNvGrpSpPr>
                      <p:nvPr/>
                    </p:nvGrpSpPr>
                    <p:grpSpPr bwMode="auto">
                      <a:xfrm>
                        <a:off x="609" y="2335"/>
                        <a:ext cx="5789" cy="3167"/>
                        <a:chOff x="561" y="2335"/>
                        <a:chExt cx="5717" cy="3167"/>
                      </a:xfrm>
                    </p:grpSpPr>
                    <p:sp>
                      <p:nvSpPr>
                        <p:cNvPr id="24623" name="Oval 47"/>
                        <p:cNvSpPr>
                          <a:spLocks noChangeArrowheads="1"/>
                        </p:cNvSpPr>
                        <p:nvPr/>
                      </p:nvSpPr>
                      <p:spPr bwMode="auto">
                        <a:xfrm>
                          <a:off x="621" y="4465"/>
                          <a:ext cx="1234" cy="49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ct val="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email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24" name="Oval 48"/>
                        <p:cNvSpPr>
                          <a:spLocks noChangeArrowheads="1"/>
                        </p:cNvSpPr>
                        <p:nvPr/>
                      </p:nvSpPr>
                      <p:spPr bwMode="auto">
                        <a:xfrm>
                          <a:off x="747" y="3218"/>
                          <a:ext cx="1477" cy="59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ts val="300"/>
                            </a:spcBef>
                            <a:spcAft>
                              <a:spcPct val="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timeOfBirth</a:t>
                          </a: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25" name="Oval 49"/>
                        <p:cNvSpPr>
                          <a:spLocks noChangeArrowheads="1"/>
                        </p:cNvSpPr>
                        <p:nvPr/>
                      </p:nvSpPr>
                      <p:spPr bwMode="auto">
                        <a:xfrm>
                          <a:off x="2903" y="3553"/>
                          <a:ext cx="1071" cy="53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ct val="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gender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26" name="Oval 50"/>
                        <p:cNvSpPr>
                          <a:spLocks noChangeArrowheads="1"/>
                        </p:cNvSpPr>
                        <p:nvPr/>
                      </p:nvSpPr>
                      <p:spPr bwMode="auto">
                        <a:xfrm>
                          <a:off x="1355" y="2536"/>
                          <a:ext cx="1490" cy="59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ts val="300"/>
                            </a:spcBef>
                            <a:spcAft>
                              <a:spcPct val="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dateOfBirth</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27" name="Oval 51"/>
                        <p:cNvSpPr>
                          <a:spLocks noChangeArrowheads="1"/>
                        </p:cNvSpPr>
                        <p:nvPr/>
                      </p:nvSpPr>
                      <p:spPr bwMode="auto">
                        <a:xfrm>
                          <a:off x="3988" y="2980"/>
                          <a:ext cx="1386" cy="59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ts val="300"/>
                            </a:spcBef>
                            <a:spcAft>
                              <a:spcPct val="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childName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4628" name="AutoShape 52"/>
                        <p:cNvCxnSpPr>
                          <a:cxnSpLocks noChangeShapeType="1"/>
                        </p:cNvCxnSpPr>
                        <p:nvPr/>
                      </p:nvCxnSpPr>
                      <p:spPr bwMode="auto">
                        <a:xfrm>
                          <a:off x="1785" y="4251"/>
                          <a:ext cx="644" cy="1215"/>
                        </a:xfrm>
                        <a:prstGeom prst="straightConnector1">
                          <a:avLst/>
                        </a:prstGeom>
                        <a:noFill/>
                        <a:ln w="9525">
                          <a:solidFill>
                            <a:srgbClr val="000000"/>
                          </a:solidFill>
                          <a:round/>
                          <a:headEnd/>
                          <a:tailEnd/>
                        </a:ln>
                      </p:spPr>
                    </p:cxnSp>
                    <p:cxnSp>
                      <p:nvCxnSpPr>
                        <p:cNvPr id="24629" name="AutoShape 53"/>
                        <p:cNvCxnSpPr>
                          <a:cxnSpLocks noChangeShapeType="1"/>
                        </p:cNvCxnSpPr>
                        <p:nvPr/>
                      </p:nvCxnSpPr>
                      <p:spPr bwMode="auto">
                        <a:xfrm>
                          <a:off x="2004" y="3727"/>
                          <a:ext cx="450" cy="1775"/>
                        </a:xfrm>
                        <a:prstGeom prst="straightConnector1">
                          <a:avLst/>
                        </a:prstGeom>
                        <a:noFill/>
                        <a:ln w="9525">
                          <a:solidFill>
                            <a:srgbClr val="000000"/>
                          </a:solidFill>
                          <a:round/>
                          <a:headEnd/>
                          <a:tailEnd/>
                        </a:ln>
                      </p:spPr>
                    </p:cxnSp>
                    <p:cxnSp>
                      <p:nvCxnSpPr>
                        <p:cNvPr id="24630" name="AutoShape 54"/>
                        <p:cNvCxnSpPr>
                          <a:cxnSpLocks noChangeShapeType="1"/>
                        </p:cNvCxnSpPr>
                        <p:nvPr/>
                      </p:nvCxnSpPr>
                      <p:spPr bwMode="auto">
                        <a:xfrm>
                          <a:off x="2224" y="3133"/>
                          <a:ext cx="264" cy="2369"/>
                        </a:xfrm>
                        <a:prstGeom prst="straightConnector1">
                          <a:avLst/>
                        </a:prstGeom>
                        <a:noFill/>
                        <a:ln w="9525">
                          <a:solidFill>
                            <a:srgbClr val="000000"/>
                          </a:solidFill>
                          <a:round/>
                          <a:headEnd/>
                          <a:tailEnd/>
                        </a:ln>
                      </p:spPr>
                    </p:cxnSp>
                    <p:cxnSp>
                      <p:nvCxnSpPr>
                        <p:cNvPr id="24631" name="AutoShape 55"/>
                        <p:cNvCxnSpPr>
                          <a:cxnSpLocks noChangeShapeType="1"/>
                        </p:cNvCxnSpPr>
                        <p:nvPr/>
                      </p:nvCxnSpPr>
                      <p:spPr bwMode="auto">
                        <a:xfrm flipH="1">
                          <a:off x="2488" y="4078"/>
                          <a:ext cx="853" cy="1424"/>
                        </a:xfrm>
                        <a:prstGeom prst="straightConnector1">
                          <a:avLst/>
                        </a:prstGeom>
                        <a:noFill/>
                        <a:ln w="9525">
                          <a:solidFill>
                            <a:srgbClr val="000000"/>
                          </a:solidFill>
                          <a:round/>
                          <a:headEnd/>
                          <a:tailEnd/>
                        </a:ln>
                      </p:spPr>
                    </p:cxnSp>
                    <p:cxnSp>
                      <p:nvCxnSpPr>
                        <p:cNvPr id="24632" name="AutoShape 56"/>
                        <p:cNvCxnSpPr>
                          <a:cxnSpLocks noChangeShapeType="1"/>
                        </p:cNvCxnSpPr>
                        <p:nvPr/>
                      </p:nvCxnSpPr>
                      <p:spPr bwMode="auto">
                        <a:xfrm flipH="1">
                          <a:off x="2454" y="3529"/>
                          <a:ext cx="1912" cy="1973"/>
                        </a:xfrm>
                        <a:prstGeom prst="straightConnector1">
                          <a:avLst/>
                        </a:prstGeom>
                        <a:noFill/>
                        <a:ln w="9525">
                          <a:solidFill>
                            <a:srgbClr val="000000"/>
                          </a:solidFill>
                          <a:round/>
                          <a:headEnd/>
                          <a:tailEnd/>
                        </a:ln>
                      </p:spPr>
                    </p:cxnSp>
                    <p:cxnSp>
                      <p:nvCxnSpPr>
                        <p:cNvPr id="24633" name="AutoShape 57"/>
                        <p:cNvCxnSpPr>
                          <a:cxnSpLocks noChangeShapeType="1"/>
                        </p:cNvCxnSpPr>
                        <p:nvPr/>
                      </p:nvCxnSpPr>
                      <p:spPr bwMode="auto">
                        <a:xfrm flipV="1">
                          <a:off x="2488" y="4251"/>
                          <a:ext cx="1878" cy="1251"/>
                        </a:xfrm>
                        <a:prstGeom prst="straightConnector1">
                          <a:avLst/>
                        </a:prstGeom>
                        <a:noFill/>
                        <a:ln w="9525">
                          <a:solidFill>
                            <a:srgbClr val="000000"/>
                          </a:solidFill>
                          <a:round/>
                          <a:headEnd/>
                          <a:tailEnd/>
                        </a:ln>
                      </p:spPr>
                    </p:cxnSp>
                    <p:sp>
                      <p:nvSpPr>
                        <p:cNvPr id="24634" name="Oval 58"/>
                        <p:cNvSpPr>
                          <a:spLocks noChangeArrowheads="1"/>
                        </p:cNvSpPr>
                        <p:nvPr/>
                      </p:nvSpPr>
                      <p:spPr bwMode="auto">
                        <a:xfrm>
                          <a:off x="4182" y="3652"/>
                          <a:ext cx="2096" cy="789"/>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ct val="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childRegistrationNumber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35" name="Oval 59"/>
                        <p:cNvSpPr>
                          <a:spLocks noChangeArrowheads="1"/>
                        </p:cNvSpPr>
                        <p:nvPr/>
                      </p:nvSpPr>
                      <p:spPr bwMode="auto">
                        <a:xfrm>
                          <a:off x="4170" y="4477"/>
                          <a:ext cx="1386" cy="59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ct val="0"/>
                            </a:spcAft>
                            <a:buClrTx/>
                            <a:buSzTx/>
                            <a:buFontTx/>
                            <a:buNone/>
                            <a:tabLst/>
                          </a:pPr>
                          <a:r>
                            <a:rPr kumimoji="0" lang="en-IN" sz="700" b="1" i="0" u="sng" strike="noStrike" cap="none" normalizeH="0" baseline="0" smtClean="0">
                              <a:ln>
                                <a:noFill/>
                              </a:ln>
                              <a:solidFill>
                                <a:srgbClr val="444444"/>
                              </a:solidFill>
                              <a:effectLst/>
                              <a:latin typeface="Arial" pitchFamily="34" charset="0"/>
                              <a:cs typeface="Arial" pitchFamily="34" charset="0"/>
                            </a:rPr>
                            <a:t>childId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4636" name="AutoShape 60"/>
                        <p:cNvCxnSpPr>
                          <a:cxnSpLocks noChangeShapeType="1"/>
                        </p:cNvCxnSpPr>
                        <p:nvPr/>
                      </p:nvCxnSpPr>
                      <p:spPr bwMode="auto">
                        <a:xfrm flipV="1">
                          <a:off x="2488" y="4837"/>
                          <a:ext cx="1694" cy="665"/>
                        </a:xfrm>
                        <a:prstGeom prst="straightConnector1">
                          <a:avLst/>
                        </a:prstGeom>
                        <a:noFill/>
                        <a:ln w="9525">
                          <a:solidFill>
                            <a:srgbClr val="000000"/>
                          </a:solidFill>
                          <a:round/>
                          <a:headEnd/>
                          <a:tailEnd/>
                        </a:ln>
                      </p:spPr>
                    </p:cxnSp>
                    <p:sp>
                      <p:nvSpPr>
                        <p:cNvPr id="24637" name="Oval 61"/>
                        <p:cNvSpPr>
                          <a:spLocks noChangeArrowheads="1"/>
                        </p:cNvSpPr>
                        <p:nvPr/>
                      </p:nvSpPr>
                      <p:spPr bwMode="auto">
                        <a:xfrm>
                          <a:off x="561" y="3881"/>
                          <a:ext cx="1294" cy="49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ct val="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address</a:t>
                          </a: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4638" name="AutoShape 62"/>
                        <p:cNvCxnSpPr>
                          <a:cxnSpLocks noChangeShapeType="1"/>
                        </p:cNvCxnSpPr>
                        <p:nvPr/>
                      </p:nvCxnSpPr>
                      <p:spPr bwMode="auto">
                        <a:xfrm>
                          <a:off x="1785" y="4837"/>
                          <a:ext cx="644" cy="665"/>
                        </a:xfrm>
                        <a:prstGeom prst="straightConnector1">
                          <a:avLst/>
                        </a:prstGeom>
                        <a:noFill/>
                        <a:ln w="9525">
                          <a:solidFill>
                            <a:srgbClr val="000000"/>
                          </a:solidFill>
                          <a:round/>
                          <a:headEnd/>
                          <a:tailEnd/>
                        </a:ln>
                      </p:spPr>
                    </p:cxnSp>
                    <p:sp>
                      <p:nvSpPr>
                        <p:cNvPr id="24639" name="Oval 63"/>
                        <p:cNvSpPr>
                          <a:spLocks noChangeArrowheads="1"/>
                        </p:cNvSpPr>
                        <p:nvPr/>
                      </p:nvSpPr>
                      <p:spPr bwMode="auto">
                        <a:xfrm>
                          <a:off x="2876" y="2335"/>
                          <a:ext cx="1490" cy="706"/>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consultantDoctorName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4640" name="AutoShape 64"/>
                        <p:cNvCxnSpPr>
                          <a:cxnSpLocks noChangeShapeType="1"/>
                        </p:cNvCxnSpPr>
                        <p:nvPr/>
                      </p:nvCxnSpPr>
                      <p:spPr bwMode="auto">
                        <a:xfrm flipV="1">
                          <a:off x="2488" y="2868"/>
                          <a:ext cx="499" cy="2634"/>
                        </a:xfrm>
                        <a:prstGeom prst="straightConnector1">
                          <a:avLst/>
                        </a:prstGeom>
                        <a:noFill/>
                        <a:ln w="9525">
                          <a:solidFill>
                            <a:srgbClr val="000000"/>
                          </a:solidFill>
                          <a:round/>
                          <a:headEnd/>
                          <a:tailEnd/>
                        </a:ln>
                      </p:spPr>
                    </p:cxnSp>
                  </p:grpSp>
                  <p:grpSp>
                    <p:nvGrpSpPr>
                      <p:cNvPr id="24641" name="Group 65"/>
                      <p:cNvGrpSpPr>
                        <a:grpSpLocks/>
                      </p:cNvGrpSpPr>
                      <p:nvPr/>
                    </p:nvGrpSpPr>
                    <p:grpSpPr bwMode="auto">
                      <a:xfrm>
                        <a:off x="6476" y="2732"/>
                        <a:ext cx="4799" cy="2881"/>
                        <a:chOff x="6476" y="2732"/>
                        <a:chExt cx="4799" cy="2881"/>
                      </a:xfrm>
                    </p:grpSpPr>
                    <p:sp>
                      <p:nvSpPr>
                        <p:cNvPr id="24642" name="Oval 66"/>
                        <p:cNvSpPr>
                          <a:spLocks noChangeArrowheads="1"/>
                        </p:cNvSpPr>
                        <p:nvPr/>
                      </p:nvSpPr>
                      <p:spPr bwMode="auto">
                        <a:xfrm flipH="1">
                          <a:off x="9778" y="4779"/>
                          <a:ext cx="1497" cy="49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joiningDate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43" name="Oval 67"/>
                        <p:cNvSpPr>
                          <a:spLocks noChangeArrowheads="1"/>
                        </p:cNvSpPr>
                        <p:nvPr/>
                      </p:nvSpPr>
                      <p:spPr bwMode="auto">
                        <a:xfrm flipH="1">
                          <a:off x="7903" y="3656"/>
                          <a:ext cx="1013" cy="53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ts val="100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email</a:t>
                          </a: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4644" name="AutoShape 68"/>
                        <p:cNvCxnSpPr>
                          <a:cxnSpLocks noChangeShapeType="1"/>
                        </p:cNvCxnSpPr>
                        <p:nvPr/>
                      </p:nvCxnSpPr>
                      <p:spPr bwMode="auto">
                        <a:xfrm flipH="1">
                          <a:off x="9112" y="4477"/>
                          <a:ext cx="1037" cy="1100"/>
                        </a:xfrm>
                        <a:prstGeom prst="straightConnector1">
                          <a:avLst/>
                        </a:prstGeom>
                        <a:noFill/>
                        <a:ln w="9525">
                          <a:solidFill>
                            <a:srgbClr val="000000"/>
                          </a:solidFill>
                          <a:round/>
                          <a:headEnd/>
                          <a:tailEnd/>
                        </a:ln>
                      </p:spPr>
                    </p:cxnSp>
                    <p:cxnSp>
                      <p:nvCxnSpPr>
                        <p:cNvPr id="24645" name="AutoShape 69"/>
                        <p:cNvCxnSpPr>
                          <a:cxnSpLocks noChangeShapeType="1"/>
                        </p:cNvCxnSpPr>
                        <p:nvPr/>
                      </p:nvCxnSpPr>
                      <p:spPr bwMode="auto">
                        <a:xfrm flipH="1">
                          <a:off x="9091" y="3926"/>
                          <a:ext cx="887" cy="1687"/>
                        </a:xfrm>
                        <a:prstGeom prst="straightConnector1">
                          <a:avLst/>
                        </a:prstGeom>
                        <a:noFill/>
                        <a:ln w="9525">
                          <a:solidFill>
                            <a:srgbClr val="000000"/>
                          </a:solidFill>
                          <a:round/>
                          <a:headEnd/>
                          <a:tailEnd/>
                        </a:ln>
                      </p:spPr>
                    </p:cxnSp>
                    <p:cxnSp>
                      <p:nvCxnSpPr>
                        <p:cNvPr id="24646" name="AutoShape 70"/>
                        <p:cNvCxnSpPr>
                          <a:cxnSpLocks noChangeShapeType="1"/>
                        </p:cNvCxnSpPr>
                        <p:nvPr/>
                      </p:nvCxnSpPr>
                      <p:spPr bwMode="auto">
                        <a:xfrm flipH="1">
                          <a:off x="9061" y="3244"/>
                          <a:ext cx="466" cy="2369"/>
                        </a:xfrm>
                        <a:prstGeom prst="straightConnector1">
                          <a:avLst/>
                        </a:prstGeom>
                        <a:noFill/>
                        <a:ln w="9525">
                          <a:solidFill>
                            <a:srgbClr val="000000"/>
                          </a:solidFill>
                          <a:round/>
                          <a:headEnd/>
                          <a:tailEnd/>
                        </a:ln>
                      </p:spPr>
                    </p:cxnSp>
                    <p:cxnSp>
                      <p:nvCxnSpPr>
                        <p:cNvPr id="24647" name="AutoShape 71"/>
                        <p:cNvCxnSpPr>
                          <a:cxnSpLocks noChangeShapeType="1"/>
                        </p:cNvCxnSpPr>
                        <p:nvPr/>
                      </p:nvCxnSpPr>
                      <p:spPr bwMode="auto">
                        <a:xfrm>
                          <a:off x="8466" y="4189"/>
                          <a:ext cx="595" cy="1424"/>
                        </a:xfrm>
                        <a:prstGeom prst="straightConnector1">
                          <a:avLst/>
                        </a:prstGeom>
                        <a:noFill/>
                        <a:ln w="9525">
                          <a:solidFill>
                            <a:srgbClr val="000000"/>
                          </a:solidFill>
                          <a:round/>
                          <a:headEnd/>
                          <a:tailEnd/>
                        </a:ln>
                      </p:spPr>
                    </p:cxnSp>
                    <p:cxnSp>
                      <p:nvCxnSpPr>
                        <p:cNvPr id="24648" name="AutoShape 72"/>
                        <p:cNvCxnSpPr>
                          <a:cxnSpLocks noChangeShapeType="1"/>
                        </p:cNvCxnSpPr>
                        <p:nvPr/>
                      </p:nvCxnSpPr>
                      <p:spPr bwMode="auto">
                        <a:xfrm flipH="1" flipV="1">
                          <a:off x="7546" y="4465"/>
                          <a:ext cx="1515" cy="1148"/>
                        </a:xfrm>
                        <a:prstGeom prst="straightConnector1">
                          <a:avLst/>
                        </a:prstGeom>
                        <a:noFill/>
                        <a:ln w="9525">
                          <a:solidFill>
                            <a:srgbClr val="000000"/>
                          </a:solidFill>
                          <a:round/>
                          <a:headEnd/>
                          <a:tailEnd/>
                        </a:ln>
                      </p:spPr>
                    </p:cxnSp>
                    <p:sp>
                      <p:nvSpPr>
                        <p:cNvPr id="24649" name="Oval 73"/>
                        <p:cNvSpPr>
                          <a:spLocks noChangeArrowheads="1"/>
                        </p:cNvSpPr>
                        <p:nvPr/>
                      </p:nvSpPr>
                      <p:spPr bwMode="auto">
                        <a:xfrm flipH="1">
                          <a:off x="9978" y="4097"/>
                          <a:ext cx="1040" cy="476"/>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ct val="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staffId</a:t>
                          </a: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50" name="Oval 74"/>
                        <p:cNvSpPr>
                          <a:spLocks noChangeArrowheads="1"/>
                        </p:cNvSpPr>
                        <p:nvPr/>
                      </p:nvSpPr>
                      <p:spPr bwMode="auto">
                        <a:xfrm flipH="1">
                          <a:off x="6660" y="4837"/>
                          <a:ext cx="954" cy="576"/>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ct val="0"/>
                            </a:spcAft>
                            <a:buClrTx/>
                            <a:buSzTx/>
                            <a:buFontTx/>
                            <a:buNone/>
                            <a:tabLst/>
                          </a:pPr>
                          <a:r>
                            <a:rPr kumimoji="0" lang="en-IN" sz="700" b="1" i="0" u="sng" strike="noStrike" cap="none" normalizeH="0" baseline="0" smtClean="0">
                              <a:ln>
                                <a:noFill/>
                              </a:ln>
                              <a:solidFill>
                                <a:srgbClr val="000000"/>
                              </a:solidFill>
                              <a:effectLst/>
                              <a:latin typeface="Arial" pitchFamily="34" charset="0"/>
                              <a:cs typeface="Arial" pitchFamily="34" charset="0"/>
                            </a:rPr>
                            <a:t>sId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4651" name="AutoShape 75"/>
                        <p:cNvCxnSpPr>
                          <a:cxnSpLocks noChangeShapeType="1"/>
                        </p:cNvCxnSpPr>
                        <p:nvPr/>
                      </p:nvCxnSpPr>
                      <p:spPr bwMode="auto">
                        <a:xfrm flipH="1" flipV="1">
                          <a:off x="7616" y="5185"/>
                          <a:ext cx="1445" cy="428"/>
                        </a:xfrm>
                        <a:prstGeom prst="straightConnector1">
                          <a:avLst/>
                        </a:prstGeom>
                        <a:noFill/>
                        <a:ln w="9525">
                          <a:solidFill>
                            <a:srgbClr val="000000"/>
                          </a:solidFill>
                          <a:round/>
                          <a:headEnd/>
                          <a:tailEnd/>
                        </a:ln>
                      </p:spPr>
                    </p:cxnSp>
                    <p:sp>
                      <p:nvSpPr>
                        <p:cNvPr id="24652" name="Oval 76"/>
                        <p:cNvSpPr>
                          <a:spLocks noChangeArrowheads="1"/>
                        </p:cNvSpPr>
                        <p:nvPr/>
                      </p:nvSpPr>
                      <p:spPr bwMode="auto">
                        <a:xfrm flipH="1">
                          <a:off x="6476" y="4198"/>
                          <a:ext cx="1640" cy="49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localAddress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4653" name="AutoShape 77"/>
                        <p:cNvCxnSpPr>
                          <a:cxnSpLocks noChangeShapeType="1"/>
                        </p:cNvCxnSpPr>
                        <p:nvPr/>
                      </p:nvCxnSpPr>
                      <p:spPr bwMode="auto">
                        <a:xfrm flipH="1">
                          <a:off x="9112" y="5185"/>
                          <a:ext cx="807" cy="428"/>
                        </a:xfrm>
                        <a:prstGeom prst="straightConnector1">
                          <a:avLst/>
                        </a:prstGeom>
                        <a:noFill/>
                        <a:ln w="9525">
                          <a:solidFill>
                            <a:srgbClr val="000000"/>
                          </a:solidFill>
                          <a:round/>
                          <a:headEnd/>
                          <a:tailEnd/>
                        </a:ln>
                      </p:spPr>
                    </p:cxnSp>
                    <p:cxnSp>
                      <p:nvCxnSpPr>
                        <p:cNvPr id="24654" name="AutoShape 78"/>
                        <p:cNvCxnSpPr>
                          <a:cxnSpLocks noChangeShapeType="1"/>
                        </p:cNvCxnSpPr>
                        <p:nvPr/>
                      </p:nvCxnSpPr>
                      <p:spPr bwMode="auto">
                        <a:xfrm flipH="1" flipV="1">
                          <a:off x="8916" y="3401"/>
                          <a:ext cx="145" cy="2212"/>
                        </a:xfrm>
                        <a:prstGeom prst="straightConnector1">
                          <a:avLst/>
                        </a:prstGeom>
                        <a:noFill/>
                        <a:ln w="9525">
                          <a:solidFill>
                            <a:srgbClr val="000000"/>
                          </a:solidFill>
                          <a:round/>
                          <a:headEnd/>
                          <a:tailEnd/>
                        </a:ln>
                      </p:spPr>
                    </p:cxnSp>
                    <p:sp>
                      <p:nvSpPr>
                        <p:cNvPr id="24655" name="Oval 79"/>
                        <p:cNvSpPr>
                          <a:spLocks noChangeArrowheads="1"/>
                        </p:cNvSpPr>
                        <p:nvPr/>
                      </p:nvSpPr>
                      <p:spPr bwMode="auto">
                        <a:xfrm flipH="1">
                          <a:off x="8116" y="2883"/>
                          <a:ext cx="1094" cy="55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ct val="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gender</a:t>
                          </a: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56" name="Oval 80"/>
                        <p:cNvSpPr>
                          <a:spLocks noChangeArrowheads="1"/>
                        </p:cNvSpPr>
                        <p:nvPr/>
                      </p:nvSpPr>
                      <p:spPr bwMode="auto">
                        <a:xfrm flipH="1">
                          <a:off x="9599" y="3329"/>
                          <a:ext cx="1498" cy="681"/>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staffFatherName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57" name="Oval 81"/>
                        <p:cNvSpPr>
                          <a:spLocks noChangeArrowheads="1"/>
                        </p:cNvSpPr>
                        <p:nvPr/>
                      </p:nvSpPr>
                      <p:spPr bwMode="auto">
                        <a:xfrm flipH="1">
                          <a:off x="9246" y="2732"/>
                          <a:ext cx="1479" cy="59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ts val="300"/>
                            </a:spcBef>
                            <a:spcAft>
                              <a:spcPct val="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dateOfBirth</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58" name="Oval 82"/>
                        <p:cNvSpPr>
                          <a:spLocks noChangeArrowheads="1"/>
                        </p:cNvSpPr>
                        <p:nvPr/>
                      </p:nvSpPr>
                      <p:spPr bwMode="auto">
                        <a:xfrm flipH="1">
                          <a:off x="6564" y="3401"/>
                          <a:ext cx="1371" cy="59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ts val="300"/>
                            </a:spcBef>
                            <a:spcAft>
                              <a:spcPct val="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staffName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24659" name="Group 83"/>
                      <p:cNvGrpSpPr>
                        <a:grpSpLocks/>
                      </p:cNvGrpSpPr>
                      <p:nvPr/>
                    </p:nvGrpSpPr>
                    <p:grpSpPr bwMode="auto">
                      <a:xfrm>
                        <a:off x="5871" y="12360"/>
                        <a:ext cx="5404" cy="2754"/>
                        <a:chOff x="5871" y="12360"/>
                        <a:chExt cx="5404" cy="2754"/>
                      </a:xfrm>
                    </p:grpSpPr>
                    <p:sp>
                      <p:nvSpPr>
                        <p:cNvPr id="24660" name="Oval 84"/>
                        <p:cNvSpPr>
                          <a:spLocks noChangeArrowheads="1"/>
                        </p:cNvSpPr>
                        <p:nvPr/>
                      </p:nvSpPr>
                      <p:spPr bwMode="auto">
                        <a:xfrm flipH="1" flipV="1">
                          <a:off x="9738" y="12689"/>
                          <a:ext cx="1537" cy="46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joiningDate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61" name="Oval 85"/>
                        <p:cNvSpPr>
                          <a:spLocks noChangeArrowheads="1"/>
                        </p:cNvSpPr>
                        <p:nvPr/>
                      </p:nvSpPr>
                      <p:spPr bwMode="auto">
                        <a:xfrm flipH="1" flipV="1">
                          <a:off x="7542" y="13721"/>
                          <a:ext cx="1186" cy="51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ts val="100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email</a:t>
                          </a: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4662" name="AutoShape 86"/>
                        <p:cNvCxnSpPr>
                          <a:cxnSpLocks noChangeShapeType="1"/>
                        </p:cNvCxnSpPr>
                        <p:nvPr/>
                      </p:nvCxnSpPr>
                      <p:spPr bwMode="auto">
                        <a:xfrm flipH="1" flipV="1">
                          <a:off x="8958" y="12394"/>
                          <a:ext cx="1214" cy="1052"/>
                        </a:xfrm>
                        <a:prstGeom prst="straightConnector1">
                          <a:avLst/>
                        </a:prstGeom>
                        <a:noFill/>
                        <a:ln w="9525">
                          <a:solidFill>
                            <a:srgbClr val="000000"/>
                          </a:solidFill>
                          <a:round/>
                          <a:headEnd/>
                          <a:tailEnd/>
                        </a:ln>
                      </p:spPr>
                    </p:cxnSp>
                    <p:cxnSp>
                      <p:nvCxnSpPr>
                        <p:cNvPr id="24663" name="AutoShape 87"/>
                        <p:cNvCxnSpPr>
                          <a:cxnSpLocks noChangeShapeType="1"/>
                        </p:cNvCxnSpPr>
                        <p:nvPr/>
                      </p:nvCxnSpPr>
                      <p:spPr bwMode="auto">
                        <a:xfrm flipH="1" flipV="1">
                          <a:off x="8933" y="12360"/>
                          <a:ext cx="1039" cy="1613"/>
                        </a:xfrm>
                        <a:prstGeom prst="straightConnector1">
                          <a:avLst/>
                        </a:prstGeom>
                        <a:noFill/>
                        <a:ln w="9525">
                          <a:solidFill>
                            <a:srgbClr val="000000"/>
                          </a:solidFill>
                          <a:round/>
                          <a:headEnd/>
                          <a:tailEnd/>
                        </a:ln>
                      </p:spPr>
                    </p:cxnSp>
                    <p:cxnSp>
                      <p:nvCxnSpPr>
                        <p:cNvPr id="24664" name="AutoShape 88"/>
                        <p:cNvCxnSpPr>
                          <a:cxnSpLocks noChangeShapeType="1"/>
                        </p:cNvCxnSpPr>
                        <p:nvPr/>
                      </p:nvCxnSpPr>
                      <p:spPr bwMode="auto">
                        <a:xfrm flipH="1" flipV="1">
                          <a:off x="8898" y="12360"/>
                          <a:ext cx="546" cy="2265"/>
                        </a:xfrm>
                        <a:prstGeom prst="straightConnector1">
                          <a:avLst/>
                        </a:prstGeom>
                        <a:noFill/>
                        <a:ln w="9525">
                          <a:solidFill>
                            <a:srgbClr val="000000"/>
                          </a:solidFill>
                          <a:round/>
                          <a:headEnd/>
                          <a:tailEnd/>
                        </a:ln>
                      </p:spPr>
                    </p:cxnSp>
                    <p:cxnSp>
                      <p:nvCxnSpPr>
                        <p:cNvPr id="24665" name="AutoShape 89"/>
                        <p:cNvCxnSpPr>
                          <a:cxnSpLocks noChangeShapeType="1"/>
                        </p:cNvCxnSpPr>
                        <p:nvPr/>
                      </p:nvCxnSpPr>
                      <p:spPr bwMode="auto">
                        <a:xfrm flipV="1">
                          <a:off x="8201" y="12360"/>
                          <a:ext cx="697" cy="1361"/>
                        </a:xfrm>
                        <a:prstGeom prst="straightConnector1">
                          <a:avLst/>
                        </a:prstGeom>
                        <a:noFill/>
                        <a:ln w="9525">
                          <a:solidFill>
                            <a:srgbClr val="000000"/>
                          </a:solidFill>
                          <a:round/>
                          <a:headEnd/>
                          <a:tailEnd/>
                        </a:ln>
                      </p:spPr>
                    </p:cxnSp>
                    <p:cxnSp>
                      <p:nvCxnSpPr>
                        <p:cNvPr id="24666" name="AutoShape 90"/>
                        <p:cNvCxnSpPr>
                          <a:cxnSpLocks noChangeShapeType="1"/>
                        </p:cNvCxnSpPr>
                        <p:nvPr/>
                      </p:nvCxnSpPr>
                      <p:spPr bwMode="auto">
                        <a:xfrm flipH="1">
                          <a:off x="7124" y="12360"/>
                          <a:ext cx="1774" cy="1097"/>
                        </a:xfrm>
                        <a:prstGeom prst="straightConnector1">
                          <a:avLst/>
                        </a:prstGeom>
                        <a:noFill/>
                        <a:ln w="9525">
                          <a:solidFill>
                            <a:srgbClr val="000000"/>
                          </a:solidFill>
                          <a:round/>
                          <a:headEnd/>
                          <a:tailEnd/>
                        </a:ln>
                      </p:spPr>
                    </p:cxnSp>
                    <p:sp>
                      <p:nvSpPr>
                        <p:cNvPr id="24667" name="Oval 91"/>
                        <p:cNvSpPr>
                          <a:spLocks noChangeArrowheads="1"/>
                        </p:cNvSpPr>
                        <p:nvPr/>
                      </p:nvSpPr>
                      <p:spPr bwMode="auto">
                        <a:xfrm flipH="1" flipV="1">
                          <a:off x="9972" y="13354"/>
                          <a:ext cx="1218" cy="45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ct val="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Id</a:t>
                          </a: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68" name="Oval 92"/>
                        <p:cNvSpPr>
                          <a:spLocks noChangeArrowheads="1"/>
                        </p:cNvSpPr>
                        <p:nvPr/>
                      </p:nvSpPr>
                      <p:spPr bwMode="auto">
                        <a:xfrm flipH="1" flipV="1">
                          <a:off x="5974" y="12551"/>
                          <a:ext cx="1230" cy="551"/>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ct val="0"/>
                            </a:spcAft>
                            <a:buClrTx/>
                            <a:buSzTx/>
                            <a:buFontTx/>
                            <a:buNone/>
                            <a:tabLst/>
                          </a:pPr>
                          <a:r>
                            <a:rPr kumimoji="0" lang="en-IN" sz="700" b="1" i="0" u="sng" strike="noStrike" cap="none" normalizeH="0" baseline="0" smtClean="0">
                              <a:ln>
                                <a:noFill/>
                              </a:ln>
                              <a:solidFill>
                                <a:srgbClr val="000000"/>
                              </a:solidFill>
                              <a:effectLst/>
                              <a:latin typeface="Arial" pitchFamily="34" charset="0"/>
                              <a:cs typeface="Arial" pitchFamily="34" charset="0"/>
                            </a:rPr>
                            <a:t>doctorId</a:t>
                          </a:r>
                          <a:endParaRPr kumimoji="0" lang="en-IN" sz="1100" b="0" i="0" u="sng" strike="noStrike" cap="none" normalizeH="0" baseline="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4669" name="AutoShape 93"/>
                        <p:cNvCxnSpPr>
                          <a:cxnSpLocks noChangeShapeType="1"/>
                        </p:cNvCxnSpPr>
                        <p:nvPr/>
                      </p:nvCxnSpPr>
                      <p:spPr bwMode="auto">
                        <a:xfrm flipH="1">
                          <a:off x="7206" y="12360"/>
                          <a:ext cx="1692" cy="409"/>
                        </a:xfrm>
                        <a:prstGeom prst="straightConnector1">
                          <a:avLst/>
                        </a:prstGeom>
                        <a:noFill/>
                        <a:ln w="9525">
                          <a:solidFill>
                            <a:srgbClr val="000000"/>
                          </a:solidFill>
                          <a:round/>
                          <a:headEnd/>
                          <a:tailEnd/>
                        </a:ln>
                      </p:spPr>
                    </p:cxnSp>
                    <p:sp>
                      <p:nvSpPr>
                        <p:cNvPr id="24670" name="Oval 94"/>
                        <p:cNvSpPr>
                          <a:spLocks noChangeArrowheads="1"/>
                        </p:cNvSpPr>
                        <p:nvPr/>
                      </p:nvSpPr>
                      <p:spPr bwMode="auto">
                        <a:xfrm flipH="1" flipV="1">
                          <a:off x="5871" y="13238"/>
                          <a:ext cx="1921" cy="47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localAddress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4671" name="AutoShape 95"/>
                        <p:cNvCxnSpPr>
                          <a:cxnSpLocks noChangeShapeType="1"/>
                        </p:cNvCxnSpPr>
                        <p:nvPr/>
                      </p:nvCxnSpPr>
                      <p:spPr bwMode="auto">
                        <a:xfrm flipH="1" flipV="1">
                          <a:off x="8958" y="12360"/>
                          <a:ext cx="945" cy="409"/>
                        </a:xfrm>
                        <a:prstGeom prst="straightConnector1">
                          <a:avLst/>
                        </a:prstGeom>
                        <a:noFill/>
                        <a:ln w="9525">
                          <a:solidFill>
                            <a:srgbClr val="000000"/>
                          </a:solidFill>
                          <a:round/>
                          <a:headEnd/>
                          <a:tailEnd/>
                        </a:ln>
                      </p:spPr>
                    </p:cxnSp>
                    <p:cxnSp>
                      <p:nvCxnSpPr>
                        <p:cNvPr id="24672" name="AutoShape 96"/>
                        <p:cNvCxnSpPr>
                          <a:cxnSpLocks noChangeShapeType="1"/>
                        </p:cNvCxnSpPr>
                        <p:nvPr/>
                      </p:nvCxnSpPr>
                      <p:spPr bwMode="auto">
                        <a:xfrm flipH="1">
                          <a:off x="8728" y="12360"/>
                          <a:ext cx="170" cy="2114"/>
                        </a:xfrm>
                        <a:prstGeom prst="straightConnector1">
                          <a:avLst/>
                        </a:prstGeom>
                        <a:noFill/>
                        <a:ln w="9525">
                          <a:solidFill>
                            <a:srgbClr val="000000"/>
                          </a:solidFill>
                          <a:round/>
                          <a:headEnd/>
                          <a:tailEnd/>
                        </a:ln>
                      </p:spPr>
                    </p:cxnSp>
                    <p:sp>
                      <p:nvSpPr>
                        <p:cNvPr id="24673" name="Oval 97"/>
                        <p:cNvSpPr>
                          <a:spLocks noChangeArrowheads="1"/>
                        </p:cNvSpPr>
                        <p:nvPr/>
                      </p:nvSpPr>
                      <p:spPr bwMode="auto">
                        <a:xfrm flipH="1" flipV="1">
                          <a:off x="7792" y="14441"/>
                          <a:ext cx="1281" cy="529"/>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ct val="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gender</a:t>
                          </a: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74" name="Oval 98"/>
                        <p:cNvSpPr>
                          <a:spLocks noChangeArrowheads="1"/>
                        </p:cNvSpPr>
                        <p:nvPr/>
                      </p:nvSpPr>
                      <p:spPr bwMode="auto">
                        <a:xfrm flipH="1" flipV="1">
                          <a:off x="9528" y="13892"/>
                          <a:ext cx="1569" cy="549"/>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qualification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75" name="Oval 99"/>
                        <p:cNvSpPr>
                          <a:spLocks noChangeArrowheads="1"/>
                        </p:cNvSpPr>
                        <p:nvPr/>
                      </p:nvSpPr>
                      <p:spPr bwMode="auto">
                        <a:xfrm flipH="1" flipV="1">
                          <a:off x="9115" y="14543"/>
                          <a:ext cx="1732" cy="571"/>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ts val="300"/>
                            </a:spcBef>
                            <a:spcAft>
                              <a:spcPct val="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dateOfBirth</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76" name="Oval 100"/>
                        <p:cNvSpPr>
                          <a:spLocks noChangeArrowheads="1"/>
                        </p:cNvSpPr>
                        <p:nvPr/>
                      </p:nvSpPr>
                      <p:spPr bwMode="auto">
                        <a:xfrm flipH="1" flipV="1">
                          <a:off x="5974" y="13904"/>
                          <a:ext cx="1606" cy="57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doctorName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cxnSp>
                    <p:nvCxnSpPr>
                      <p:cNvPr id="24677" name="AutoShape 101"/>
                      <p:cNvCxnSpPr>
                        <a:cxnSpLocks noChangeShapeType="1"/>
                      </p:cNvCxnSpPr>
                      <p:nvPr/>
                    </p:nvCxnSpPr>
                    <p:spPr bwMode="auto">
                      <a:xfrm flipV="1">
                        <a:off x="1478" y="13200"/>
                        <a:ext cx="851" cy="365"/>
                      </a:xfrm>
                      <a:prstGeom prst="straightConnector1">
                        <a:avLst/>
                      </a:prstGeom>
                      <a:noFill/>
                      <a:ln w="9525">
                        <a:solidFill>
                          <a:srgbClr val="000000"/>
                        </a:solidFill>
                        <a:round/>
                        <a:headEnd/>
                        <a:tailEnd/>
                      </a:ln>
                    </p:spPr>
                  </p:cxnSp>
                  <p:cxnSp>
                    <p:nvCxnSpPr>
                      <p:cNvPr id="24678" name="AutoShape 102"/>
                      <p:cNvCxnSpPr>
                        <a:cxnSpLocks noChangeShapeType="1"/>
                      </p:cNvCxnSpPr>
                      <p:nvPr/>
                    </p:nvCxnSpPr>
                    <p:spPr bwMode="auto">
                      <a:xfrm flipH="1" flipV="1">
                        <a:off x="2285" y="13193"/>
                        <a:ext cx="480" cy="1226"/>
                      </a:xfrm>
                      <a:prstGeom prst="straightConnector1">
                        <a:avLst/>
                      </a:prstGeom>
                      <a:noFill/>
                      <a:ln w="9525">
                        <a:solidFill>
                          <a:srgbClr val="000000"/>
                        </a:solidFill>
                        <a:round/>
                        <a:headEnd/>
                        <a:tailEnd/>
                      </a:ln>
                    </p:spPr>
                  </p:cxnSp>
                  <p:cxnSp>
                    <p:nvCxnSpPr>
                      <p:cNvPr id="24679" name="AutoShape 103"/>
                      <p:cNvCxnSpPr>
                        <a:cxnSpLocks noChangeShapeType="1"/>
                      </p:cNvCxnSpPr>
                      <p:nvPr/>
                    </p:nvCxnSpPr>
                    <p:spPr bwMode="auto">
                      <a:xfrm>
                        <a:off x="2293" y="13200"/>
                        <a:ext cx="1488" cy="990"/>
                      </a:xfrm>
                      <a:prstGeom prst="straightConnector1">
                        <a:avLst/>
                      </a:prstGeom>
                      <a:noFill/>
                      <a:ln w="9525">
                        <a:solidFill>
                          <a:srgbClr val="000000"/>
                        </a:solidFill>
                        <a:round/>
                        <a:headEnd/>
                        <a:tailEnd/>
                      </a:ln>
                    </p:spPr>
                  </p:cxnSp>
                  <p:cxnSp>
                    <p:nvCxnSpPr>
                      <p:cNvPr id="24680" name="AutoShape 104"/>
                      <p:cNvCxnSpPr>
                        <a:cxnSpLocks noChangeShapeType="1"/>
                      </p:cNvCxnSpPr>
                      <p:nvPr/>
                    </p:nvCxnSpPr>
                    <p:spPr bwMode="auto">
                      <a:xfrm>
                        <a:off x="2361" y="13193"/>
                        <a:ext cx="1354" cy="372"/>
                      </a:xfrm>
                      <a:prstGeom prst="straightConnector1">
                        <a:avLst/>
                      </a:prstGeom>
                      <a:noFill/>
                      <a:ln w="9525">
                        <a:solidFill>
                          <a:srgbClr val="000000"/>
                        </a:solidFill>
                        <a:round/>
                        <a:headEnd/>
                        <a:tailEnd/>
                      </a:ln>
                    </p:spPr>
                  </p:cxnSp>
                  <p:sp>
                    <p:nvSpPr>
                      <p:cNvPr id="24681" name="Oval 105"/>
                      <p:cNvSpPr>
                        <a:spLocks noChangeArrowheads="1"/>
                      </p:cNvSpPr>
                      <p:nvPr/>
                    </p:nvSpPr>
                    <p:spPr bwMode="auto">
                      <a:xfrm flipV="1">
                        <a:off x="3467" y="13988"/>
                        <a:ext cx="1717" cy="431"/>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vaccineName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82" name="Oval 106"/>
                      <p:cNvSpPr>
                        <a:spLocks noChangeArrowheads="1"/>
                      </p:cNvSpPr>
                      <p:nvPr/>
                    </p:nvSpPr>
                    <p:spPr bwMode="auto">
                      <a:xfrm>
                        <a:off x="702" y="14077"/>
                        <a:ext cx="1643" cy="466"/>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compostion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83" name="Oval 107"/>
                      <p:cNvSpPr>
                        <a:spLocks noChangeArrowheads="1"/>
                      </p:cNvSpPr>
                      <p:nvPr/>
                    </p:nvSpPr>
                    <p:spPr bwMode="auto">
                      <a:xfrm>
                        <a:off x="2139" y="14419"/>
                        <a:ext cx="1780" cy="42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physicalForm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84" name="Rectangle 108"/>
                      <p:cNvSpPr>
                        <a:spLocks noChangeArrowheads="1"/>
                      </p:cNvSpPr>
                      <p:nvPr/>
                    </p:nvSpPr>
                    <p:spPr bwMode="auto">
                      <a:xfrm>
                        <a:off x="1614" y="12664"/>
                        <a:ext cx="1373" cy="53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ct val="0"/>
                          </a:spcAft>
                          <a:buClrTx/>
                          <a:buSzTx/>
                          <a:buFontTx/>
                          <a:buNone/>
                          <a:tabLst/>
                        </a:pPr>
                        <a:r>
                          <a:rPr kumimoji="0" lang="en-IN" sz="1100" b="0" i="0" u="none" strike="noStrike" cap="none" normalizeH="0" baseline="0" smtClean="0">
                            <a:ln>
                              <a:noFill/>
                            </a:ln>
                            <a:solidFill>
                              <a:schemeClr val="tx1"/>
                            </a:solidFill>
                            <a:effectLst/>
                            <a:latin typeface="Times New Roman" pitchFamily="18" charset="0"/>
                            <a:cs typeface="Arial" pitchFamily="34" charset="0"/>
                          </a:rPr>
                          <a:t>Vaccine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4685" name="AutoShape 109"/>
                      <p:cNvCxnSpPr>
                        <a:cxnSpLocks noChangeShapeType="1"/>
                      </p:cNvCxnSpPr>
                      <p:nvPr/>
                    </p:nvCxnSpPr>
                    <p:spPr bwMode="auto">
                      <a:xfrm flipH="1">
                        <a:off x="1848" y="13200"/>
                        <a:ext cx="437" cy="900"/>
                      </a:xfrm>
                      <a:prstGeom prst="straightConnector1">
                        <a:avLst/>
                      </a:prstGeom>
                      <a:noFill/>
                      <a:ln w="9525">
                        <a:solidFill>
                          <a:srgbClr val="000000"/>
                        </a:solidFill>
                        <a:round/>
                        <a:headEnd/>
                        <a:tailEnd/>
                      </a:ln>
                    </p:spPr>
                  </p:cxnSp>
                  <p:sp>
                    <p:nvSpPr>
                      <p:cNvPr id="24686" name="Oval 110"/>
                      <p:cNvSpPr>
                        <a:spLocks noChangeArrowheads="1"/>
                      </p:cNvSpPr>
                      <p:nvPr/>
                    </p:nvSpPr>
                    <p:spPr bwMode="auto">
                      <a:xfrm>
                        <a:off x="3635" y="13319"/>
                        <a:ext cx="1370" cy="471"/>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700" b="1" i="0" u="sng" strike="noStrike" cap="none" normalizeH="0" baseline="0" smtClean="0">
                            <a:ln>
                              <a:noFill/>
                            </a:ln>
                            <a:solidFill>
                              <a:srgbClr val="000000"/>
                            </a:solidFill>
                            <a:effectLst/>
                            <a:latin typeface="Arial" pitchFamily="34" charset="0"/>
                            <a:cs typeface="Arial" pitchFamily="34" charset="0"/>
                          </a:rPr>
                          <a:t>vaccineId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87" name="Oval 111"/>
                      <p:cNvSpPr>
                        <a:spLocks noChangeArrowheads="1"/>
                      </p:cNvSpPr>
                      <p:nvPr/>
                    </p:nvSpPr>
                    <p:spPr bwMode="auto">
                      <a:xfrm>
                        <a:off x="702" y="13492"/>
                        <a:ext cx="1083" cy="496"/>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prevent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88" name="Oval 112"/>
                      <p:cNvSpPr>
                        <a:spLocks noChangeArrowheads="1"/>
                      </p:cNvSpPr>
                      <p:nvPr/>
                    </p:nvSpPr>
                    <p:spPr bwMode="auto">
                      <a:xfrm>
                        <a:off x="2765" y="9904"/>
                        <a:ext cx="2249" cy="51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ts val="100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dateOfVaccination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89" name="Oval 113"/>
                      <p:cNvSpPr>
                        <a:spLocks noChangeArrowheads="1"/>
                      </p:cNvSpPr>
                      <p:nvPr/>
                    </p:nvSpPr>
                    <p:spPr bwMode="auto">
                      <a:xfrm>
                        <a:off x="3677" y="8170"/>
                        <a:ext cx="2183" cy="65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childRegistrationNumber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90" name="Oval 114"/>
                      <p:cNvSpPr>
                        <a:spLocks noChangeArrowheads="1"/>
                      </p:cNvSpPr>
                      <p:nvPr/>
                    </p:nvSpPr>
                    <p:spPr bwMode="auto">
                      <a:xfrm>
                        <a:off x="2798" y="7524"/>
                        <a:ext cx="2386" cy="552"/>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ts val="1000"/>
                          </a:spcAft>
                          <a:buClrTx/>
                          <a:buSzTx/>
                          <a:buFontTx/>
                          <a:buNone/>
                          <a:tabLst/>
                        </a:pPr>
                        <a:r>
                          <a:rPr kumimoji="0" lang="en-IN" sz="700" b="1" i="0" u="sng" strike="noStrike" cap="none" normalizeH="0" baseline="0" smtClean="0">
                            <a:ln>
                              <a:noFill/>
                            </a:ln>
                            <a:solidFill>
                              <a:srgbClr val="444444"/>
                            </a:solidFill>
                            <a:effectLst/>
                            <a:latin typeface="Arial" pitchFamily="34" charset="0"/>
                            <a:cs typeface="Arial" pitchFamily="34" charset="0"/>
                          </a:rPr>
                          <a:t>vaccineScheduleId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91" name="Oval 115"/>
                      <p:cNvSpPr>
                        <a:spLocks noChangeArrowheads="1"/>
                      </p:cNvSpPr>
                      <p:nvPr/>
                    </p:nvSpPr>
                    <p:spPr bwMode="auto">
                      <a:xfrm>
                        <a:off x="670" y="7602"/>
                        <a:ext cx="1507" cy="55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ts val="100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vaccineId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4692" name="AutoShape 116"/>
                      <p:cNvCxnSpPr>
                        <a:cxnSpLocks noChangeShapeType="1"/>
                      </p:cNvCxnSpPr>
                      <p:nvPr/>
                    </p:nvCxnSpPr>
                    <p:spPr bwMode="auto">
                      <a:xfrm>
                        <a:off x="1478" y="8170"/>
                        <a:ext cx="592" cy="470"/>
                      </a:xfrm>
                      <a:prstGeom prst="straightConnector1">
                        <a:avLst/>
                      </a:prstGeom>
                      <a:noFill/>
                      <a:ln w="9525">
                        <a:solidFill>
                          <a:srgbClr val="000000"/>
                        </a:solidFill>
                        <a:round/>
                        <a:headEnd/>
                        <a:tailEnd/>
                      </a:ln>
                    </p:spPr>
                  </p:cxnSp>
                  <p:sp>
                    <p:nvSpPr>
                      <p:cNvPr id="24693" name="Oval 117"/>
                      <p:cNvSpPr>
                        <a:spLocks noChangeArrowheads="1"/>
                      </p:cNvSpPr>
                      <p:nvPr/>
                    </p:nvSpPr>
                    <p:spPr bwMode="auto">
                      <a:xfrm>
                        <a:off x="6564" y="7607"/>
                        <a:ext cx="2252" cy="552"/>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ts val="1000"/>
                          </a:spcAft>
                          <a:buClrTx/>
                          <a:buSzTx/>
                          <a:buFontTx/>
                          <a:buNone/>
                          <a:tabLst/>
                        </a:pPr>
                        <a:r>
                          <a:rPr kumimoji="0" lang="en-IN" sz="700" b="1" i="0" strike="noStrike" cap="none" normalizeH="0" baseline="0" dirty="0" err="1" smtClean="0">
                            <a:ln>
                              <a:noFill/>
                            </a:ln>
                            <a:solidFill>
                              <a:srgbClr val="444444"/>
                            </a:solidFill>
                            <a:effectLst/>
                            <a:latin typeface="Arial" pitchFamily="34" charset="0"/>
                            <a:cs typeface="Arial" pitchFamily="34" charset="0"/>
                          </a:rPr>
                          <a:t>vaccineScheduleId</a:t>
                        </a:r>
                        <a:endParaRPr kumimoji="0" lang="en-US" sz="1800" b="0" i="0" strike="noStrike" cap="none" normalizeH="0" baseline="0" dirty="0" smtClean="0">
                          <a:ln>
                            <a:noFill/>
                          </a:ln>
                          <a:solidFill>
                            <a:schemeClr val="tx1"/>
                          </a:solidFill>
                          <a:effectLst/>
                          <a:latin typeface="Arial" pitchFamily="34" charset="0"/>
                          <a:cs typeface="Arial" pitchFamily="34" charset="0"/>
                        </a:endParaRPr>
                      </a:p>
                    </p:txBody>
                  </p:sp>
                  <p:sp>
                    <p:nvSpPr>
                      <p:cNvPr id="24694" name="Oval 118"/>
                      <p:cNvSpPr>
                        <a:spLocks noChangeArrowheads="1"/>
                      </p:cNvSpPr>
                      <p:nvPr/>
                    </p:nvSpPr>
                    <p:spPr bwMode="auto">
                      <a:xfrm>
                        <a:off x="9128" y="8018"/>
                        <a:ext cx="2183" cy="51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ts val="100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dateOfVaccination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95" name="Oval 119"/>
                      <p:cNvSpPr>
                        <a:spLocks noChangeArrowheads="1"/>
                      </p:cNvSpPr>
                      <p:nvPr/>
                    </p:nvSpPr>
                    <p:spPr bwMode="auto">
                      <a:xfrm>
                        <a:off x="9458" y="10309"/>
                        <a:ext cx="1507" cy="45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lang="en-IN" sz="700" b="1" dirty="0" err="1" smtClean="0">
                            <a:solidFill>
                              <a:srgbClr val="000000"/>
                            </a:solidFill>
                            <a:latin typeface="Arial" pitchFamily="34" charset="0"/>
                            <a:cs typeface="Arial" pitchFamily="34" charset="0"/>
                          </a:rPr>
                          <a:t>staffI</a:t>
                        </a:r>
                        <a:r>
                          <a:rPr kumimoji="0" lang="en-IN" sz="700" b="1" i="0" u="none" strike="noStrike" cap="none" normalizeH="0" baseline="0" dirty="0" err="1" smtClean="0">
                            <a:ln>
                              <a:noFill/>
                            </a:ln>
                            <a:solidFill>
                              <a:srgbClr val="000000"/>
                            </a:solidFill>
                            <a:effectLst/>
                            <a:latin typeface="Arial" pitchFamily="34" charset="0"/>
                            <a:cs typeface="Arial" pitchFamily="34" charset="0"/>
                          </a:rPr>
                          <a:t>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4696" name="Oval 120"/>
                      <p:cNvSpPr>
                        <a:spLocks noChangeArrowheads="1"/>
                      </p:cNvSpPr>
                      <p:nvPr/>
                    </p:nvSpPr>
                    <p:spPr bwMode="auto">
                      <a:xfrm>
                        <a:off x="9814" y="9267"/>
                        <a:ext cx="1507" cy="45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vaccineId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697" name="Oval 121"/>
                      <p:cNvSpPr>
                        <a:spLocks noChangeArrowheads="1"/>
                      </p:cNvSpPr>
                      <p:nvPr/>
                    </p:nvSpPr>
                    <p:spPr bwMode="auto">
                      <a:xfrm>
                        <a:off x="9768" y="9787"/>
                        <a:ext cx="1507" cy="45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700" b="1" i="0" u="none" strike="noStrike" cap="none" normalizeH="0" baseline="0" dirty="0" err="1" smtClean="0">
                            <a:ln>
                              <a:noFill/>
                            </a:ln>
                            <a:solidFill>
                              <a:srgbClr val="000000"/>
                            </a:solidFill>
                            <a:effectLst/>
                            <a:latin typeface="Arial" pitchFamily="34" charset="0"/>
                            <a:cs typeface="Arial" pitchFamily="34" charset="0"/>
                          </a:rPr>
                          <a:t>doctorId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4698" name="Oval 122"/>
                      <p:cNvSpPr>
                        <a:spLocks noChangeArrowheads="1"/>
                      </p:cNvSpPr>
                      <p:nvPr/>
                    </p:nvSpPr>
                    <p:spPr bwMode="auto">
                      <a:xfrm>
                        <a:off x="6476" y="10237"/>
                        <a:ext cx="2183" cy="65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childRegistrationNumber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4699" name="AutoShape 123"/>
                      <p:cNvCxnSpPr>
                        <a:cxnSpLocks noChangeShapeType="1"/>
                      </p:cNvCxnSpPr>
                      <p:nvPr/>
                    </p:nvCxnSpPr>
                    <p:spPr bwMode="auto">
                      <a:xfrm>
                        <a:off x="8006" y="8159"/>
                        <a:ext cx="810" cy="665"/>
                      </a:xfrm>
                      <a:prstGeom prst="straightConnector1">
                        <a:avLst/>
                      </a:prstGeom>
                      <a:noFill/>
                      <a:ln w="9525">
                        <a:solidFill>
                          <a:srgbClr val="000000"/>
                        </a:solidFill>
                        <a:round/>
                        <a:headEnd/>
                        <a:tailEnd/>
                      </a:ln>
                    </p:spPr>
                  </p:cxnSp>
                  <p:cxnSp>
                    <p:nvCxnSpPr>
                      <p:cNvPr id="24700" name="AutoShape 124"/>
                      <p:cNvCxnSpPr>
                        <a:cxnSpLocks noChangeShapeType="1"/>
                      </p:cNvCxnSpPr>
                      <p:nvPr/>
                    </p:nvCxnSpPr>
                    <p:spPr bwMode="auto">
                      <a:xfrm flipV="1">
                        <a:off x="7792" y="9360"/>
                        <a:ext cx="867" cy="894"/>
                      </a:xfrm>
                      <a:prstGeom prst="straightConnector1">
                        <a:avLst/>
                      </a:prstGeom>
                      <a:noFill/>
                      <a:ln w="9525">
                        <a:solidFill>
                          <a:srgbClr val="000000"/>
                        </a:solidFill>
                        <a:round/>
                        <a:headEnd/>
                        <a:tailEnd/>
                      </a:ln>
                    </p:spPr>
                  </p:cxnSp>
                  <p:cxnSp>
                    <p:nvCxnSpPr>
                      <p:cNvPr id="24701" name="AutoShape 125"/>
                      <p:cNvCxnSpPr>
                        <a:cxnSpLocks noChangeShapeType="1"/>
                      </p:cNvCxnSpPr>
                      <p:nvPr/>
                    </p:nvCxnSpPr>
                    <p:spPr bwMode="auto">
                      <a:xfrm flipV="1">
                        <a:off x="9444" y="8528"/>
                        <a:ext cx="334" cy="296"/>
                      </a:xfrm>
                      <a:prstGeom prst="straightConnector1">
                        <a:avLst/>
                      </a:prstGeom>
                      <a:noFill/>
                      <a:ln w="9525">
                        <a:solidFill>
                          <a:srgbClr val="000000"/>
                        </a:solidFill>
                        <a:round/>
                        <a:headEnd/>
                        <a:tailEnd/>
                      </a:ln>
                    </p:spPr>
                  </p:cxnSp>
                  <p:cxnSp>
                    <p:nvCxnSpPr>
                      <p:cNvPr id="24702" name="AutoShape 126"/>
                      <p:cNvCxnSpPr>
                        <a:cxnSpLocks noChangeShapeType="1"/>
                      </p:cNvCxnSpPr>
                      <p:nvPr/>
                    </p:nvCxnSpPr>
                    <p:spPr bwMode="auto">
                      <a:xfrm>
                        <a:off x="9738" y="9035"/>
                        <a:ext cx="595" cy="232"/>
                      </a:xfrm>
                      <a:prstGeom prst="straightConnector1">
                        <a:avLst/>
                      </a:prstGeom>
                      <a:noFill/>
                      <a:ln w="9525">
                        <a:solidFill>
                          <a:srgbClr val="000000"/>
                        </a:solidFill>
                        <a:round/>
                        <a:headEnd/>
                        <a:tailEnd/>
                      </a:ln>
                    </p:spPr>
                  </p:cxnSp>
                  <p:cxnSp>
                    <p:nvCxnSpPr>
                      <p:cNvPr id="24703" name="AutoShape 127"/>
                      <p:cNvCxnSpPr>
                        <a:cxnSpLocks noChangeShapeType="1"/>
                      </p:cNvCxnSpPr>
                      <p:nvPr/>
                    </p:nvCxnSpPr>
                    <p:spPr bwMode="auto">
                      <a:xfrm>
                        <a:off x="9599" y="9360"/>
                        <a:ext cx="379" cy="544"/>
                      </a:xfrm>
                      <a:prstGeom prst="straightConnector1">
                        <a:avLst/>
                      </a:prstGeom>
                      <a:noFill/>
                      <a:ln w="9525">
                        <a:solidFill>
                          <a:srgbClr val="000000"/>
                        </a:solidFill>
                        <a:round/>
                        <a:headEnd/>
                        <a:tailEnd/>
                      </a:ln>
                    </p:spPr>
                  </p:cxnSp>
                  <p:cxnSp>
                    <p:nvCxnSpPr>
                      <p:cNvPr id="24704" name="AutoShape 128"/>
                      <p:cNvCxnSpPr>
                        <a:cxnSpLocks noChangeShapeType="1"/>
                      </p:cNvCxnSpPr>
                      <p:nvPr/>
                    </p:nvCxnSpPr>
                    <p:spPr bwMode="auto">
                      <a:xfrm>
                        <a:off x="9366" y="9360"/>
                        <a:ext cx="348" cy="949"/>
                      </a:xfrm>
                      <a:prstGeom prst="straightConnector1">
                        <a:avLst/>
                      </a:prstGeom>
                      <a:noFill/>
                      <a:ln w="9525">
                        <a:solidFill>
                          <a:srgbClr val="000000"/>
                        </a:solidFill>
                        <a:round/>
                        <a:headEnd/>
                        <a:tailEnd/>
                      </a:ln>
                    </p:spPr>
                  </p:cxnSp>
                  <p:cxnSp>
                    <p:nvCxnSpPr>
                      <p:cNvPr id="24705" name="AutoShape 129"/>
                      <p:cNvCxnSpPr>
                        <a:cxnSpLocks noChangeShapeType="1"/>
                      </p:cNvCxnSpPr>
                      <p:nvPr/>
                    </p:nvCxnSpPr>
                    <p:spPr bwMode="auto">
                      <a:xfrm flipV="1">
                        <a:off x="9714" y="5625"/>
                        <a:ext cx="435" cy="301"/>
                      </a:xfrm>
                      <a:prstGeom prst="straightConnector1">
                        <a:avLst/>
                      </a:prstGeom>
                      <a:noFill/>
                      <a:ln w="9525">
                        <a:solidFill>
                          <a:srgbClr val="000000"/>
                        </a:solidFill>
                        <a:round/>
                        <a:headEnd/>
                        <a:tailEnd/>
                      </a:ln>
                    </p:spPr>
                  </p:cxnSp>
                  <p:sp>
                    <p:nvSpPr>
                      <p:cNvPr id="24706" name="Oval 130"/>
                      <p:cNvSpPr>
                        <a:spLocks noChangeArrowheads="1"/>
                      </p:cNvSpPr>
                      <p:nvPr/>
                    </p:nvSpPr>
                    <p:spPr bwMode="auto">
                      <a:xfrm>
                        <a:off x="10054" y="5383"/>
                        <a:ext cx="1198" cy="42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stateId</a:t>
                        </a: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stateId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cxnSp>
                <p:nvCxnSpPr>
                  <p:cNvPr id="24707" name="AutoShape 131"/>
                  <p:cNvCxnSpPr>
                    <a:cxnSpLocks noChangeShapeType="1"/>
                  </p:cNvCxnSpPr>
                  <p:nvPr/>
                </p:nvCxnSpPr>
                <p:spPr bwMode="auto">
                  <a:xfrm>
                    <a:off x="9738" y="12127"/>
                    <a:ext cx="411" cy="146"/>
                  </a:xfrm>
                  <a:prstGeom prst="straightConnector1">
                    <a:avLst/>
                  </a:prstGeom>
                  <a:noFill/>
                  <a:ln w="9525">
                    <a:solidFill>
                      <a:srgbClr val="000000"/>
                    </a:solidFill>
                    <a:round/>
                    <a:headEnd/>
                    <a:tailEnd/>
                  </a:ln>
                </p:spPr>
              </p:cxnSp>
              <p:sp>
                <p:nvSpPr>
                  <p:cNvPr id="24708" name="Oval 132"/>
                  <p:cNvSpPr>
                    <a:spLocks noChangeArrowheads="1"/>
                  </p:cNvSpPr>
                  <p:nvPr/>
                </p:nvSpPr>
                <p:spPr bwMode="auto">
                  <a:xfrm>
                    <a:off x="10054" y="12127"/>
                    <a:ext cx="1198" cy="42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700" b="1" i="0" u="none" strike="noStrike" cap="none" normalizeH="0" baseline="0" smtClean="0">
                        <a:ln>
                          <a:noFill/>
                        </a:ln>
                        <a:solidFill>
                          <a:srgbClr val="000000"/>
                        </a:solidFill>
                        <a:effectLst/>
                        <a:latin typeface="Arial" pitchFamily="34" charset="0"/>
                        <a:cs typeface="Arial" pitchFamily="34" charset="0"/>
                      </a:rPr>
                      <a:t>stateId</a:t>
                    </a: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stateId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grpSp>
      </p:grpSp>
    </p:spTree>
    <p:extLst>
      <p:ext uri="{BB962C8B-B14F-4D97-AF65-F5344CB8AC3E}">
        <p14:creationId xmlns="" xmlns:p14="http://schemas.microsoft.com/office/powerpoint/2010/main" val="1123353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4E16C4-8E88-4788-939C-687DC13FBBAF}"/>
              </a:ext>
            </a:extLst>
          </p:cNvPr>
          <p:cNvSpPr>
            <a:spLocks noGrp="1"/>
          </p:cNvSpPr>
          <p:nvPr>
            <p:ph type="title"/>
          </p:nvPr>
        </p:nvSpPr>
        <p:spPr>
          <a:xfrm>
            <a:off x="3766783" y="168731"/>
            <a:ext cx="3207223" cy="653547"/>
          </a:xfrm>
        </p:spPr>
        <p:txBody>
          <a:bodyPr>
            <a:normAutofit fontScale="90000"/>
          </a:bodyPr>
          <a:lstStyle/>
          <a:p>
            <a:r>
              <a:rPr lang="en-US" dirty="0" smtClean="0">
                <a:solidFill>
                  <a:schemeClr val="tx2">
                    <a:lumMod val="75000"/>
                  </a:schemeClr>
                </a:solidFill>
                <a:latin typeface="+mn-lt"/>
              </a:rPr>
              <a:t>Super Admin </a:t>
            </a:r>
            <a:br>
              <a:rPr lang="en-US" dirty="0" smtClean="0">
                <a:solidFill>
                  <a:schemeClr val="tx2">
                    <a:lumMod val="75000"/>
                  </a:schemeClr>
                </a:solidFill>
                <a:latin typeface="+mn-lt"/>
              </a:rPr>
            </a:br>
            <a:endParaRPr lang="en-US" dirty="0">
              <a:solidFill>
                <a:schemeClr val="tx2">
                  <a:lumMod val="75000"/>
                </a:schemeClr>
              </a:solidFill>
              <a:latin typeface="+mn-lt"/>
            </a:endParaRPr>
          </a:p>
        </p:txBody>
      </p:sp>
      <p:sp>
        <p:nvSpPr>
          <p:cNvPr id="7" name="Freeform: Shape 14">
            <a:extLst>
              <a:ext uri="{FF2B5EF4-FFF2-40B4-BE49-F238E27FC236}">
                <a16:creationId xmlns="" xmlns:a16="http://schemas.microsoft.com/office/drawing/2014/main" id="{868E2822-F0BF-D949-B8E2-C5C9D5994043}"/>
              </a:ext>
              <a:ext uri="{C183D7F6-B498-43B3-948B-1728B52AA6E4}">
                <adec:decorative xmlns="" xmlns:adec="http://schemas.microsoft.com/office/drawing/2017/decorative" val="1"/>
              </a:ext>
            </a:extLst>
          </p:cNvPr>
          <p:cNvSpPr>
            <a:spLocks noChangeAspect="1"/>
          </p:cNvSpPr>
          <p:nvPr/>
        </p:nvSpPr>
        <p:spPr>
          <a:xfrm flipH="1">
            <a:off x="-81024" y="0"/>
            <a:ext cx="4023360" cy="6858000"/>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 xmlns:a16="http://schemas.microsoft.com/office/drawing/2014/main" id="{C54E16C4-8E88-4788-939C-687DC13FBBAF}"/>
              </a:ext>
            </a:extLst>
          </p:cNvPr>
          <p:cNvSpPr txBox="1">
            <a:spLocks/>
          </p:cNvSpPr>
          <p:nvPr/>
        </p:nvSpPr>
        <p:spPr>
          <a:xfrm>
            <a:off x="698312" y="3091628"/>
            <a:ext cx="3027528" cy="653547"/>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dirty="0" err="1" smtClean="0">
                <a:solidFill>
                  <a:schemeClr val="tx2">
                    <a:lumMod val="75000"/>
                  </a:schemeClr>
                </a:solidFill>
                <a:ea typeface="+mj-ea"/>
                <a:cs typeface="+mj-cs"/>
              </a:rPr>
              <a:t>FlowChart</a:t>
            </a:r>
            <a:endParaRPr kumimoji="0" lang="en-US" sz="4000" b="0" i="0" u="none" strike="noStrike" kern="1200" cap="none" spc="0" normalizeH="0" baseline="0" noProof="0" dirty="0">
              <a:ln>
                <a:noFill/>
              </a:ln>
              <a:solidFill>
                <a:schemeClr val="tx2">
                  <a:lumMod val="75000"/>
                </a:schemeClr>
              </a:solidFill>
              <a:effectLst/>
              <a:uLnTx/>
              <a:uFillTx/>
              <a:latin typeface="+mn-lt"/>
              <a:ea typeface="+mj-ea"/>
              <a:cs typeface="+mj-cs"/>
            </a:endParaRPr>
          </a:p>
        </p:txBody>
      </p:sp>
      <p:grpSp>
        <p:nvGrpSpPr>
          <p:cNvPr id="3" name="Group 96"/>
          <p:cNvGrpSpPr/>
          <p:nvPr/>
        </p:nvGrpSpPr>
        <p:grpSpPr>
          <a:xfrm>
            <a:off x="4644575" y="973824"/>
            <a:ext cx="4874666" cy="4969346"/>
            <a:chOff x="2433638" y="1123950"/>
            <a:chExt cx="4874666" cy="4969346"/>
          </a:xfrm>
        </p:grpSpPr>
        <p:sp>
          <p:nvSpPr>
            <p:cNvPr id="102" name="Oval 3"/>
            <p:cNvSpPr>
              <a:spLocks noChangeArrowheads="1"/>
            </p:cNvSpPr>
            <p:nvPr/>
          </p:nvSpPr>
          <p:spPr bwMode="auto">
            <a:xfrm>
              <a:off x="3659556" y="1123950"/>
              <a:ext cx="2091214" cy="652089"/>
            </a:xfrm>
            <a:prstGeom prst="ellipse">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IN" sz="1200" b="0" i="0" u="none" strike="noStrike" cap="none" normalizeH="0" baseline="0" smtClean="0">
                  <a:ln>
                    <a:noFill/>
                  </a:ln>
                  <a:solidFill>
                    <a:schemeClr val="tx1"/>
                  </a:solidFill>
                  <a:effectLst/>
                  <a:latin typeface="Times New Roman" pitchFamily="18" charset="0"/>
                  <a:cs typeface="Arial" pitchFamily="34" charset="0"/>
                </a:rPr>
                <a:t>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04" name="AutoShape 4"/>
            <p:cNvCxnSpPr>
              <a:cxnSpLocks noChangeShapeType="1"/>
            </p:cNvCxnSpPr>
            <p:nvPr/>
          </p:nvCxnSpPr>
          <p:spPr bwMode="auto">
            <a:xfrm>
              <a:off x="4718215" y="1771753"/>
              <a:ext cx="0" cy="435951"/>
            </a:xfrm>
            <a:prstGeom prst="straightConnector1">
              <a:avLst/>
            </a:prstGeom>
            <a:noFill/>
            <a:ln w="19050">
              <a:solidFill>
                <a:srgbClr val="000000"/>
              </a:solidFill>
              <a:round/>
              <a:headEnd/>
              <a:tailEnd type="triangle" w="med" len="med"/>
            </a:ln>
          </p:spPr>
        </p:cxnSp>
        <p:sp>
          <p:nvSpPr>
            <p:cNvPr id="111" name="Oval 5"/>
            <p:cNvSpPr>
              <a:spLocks noChangeArrowheads="1"/>
            </p:cNvSpPr>
            <p:nvPr/>
          </p:nvSpPr>
          <p:spPr bwMode="auto">
            <a:xfrm>
              <a:off x="3491330" y="4687478"/>
              <a:ext cx="2137621" cy="569430"/>
            </a:xfrm>
            <a:prstGeom prst="ellipse">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1200" b="0" i="0" u="none" strike="noStrike" cap="none" normalizeH="0" baseline="0" smtClean="0">
                  <a:ln>
                    <a:noFill/>
                  </a:ln>
                  <a:solidFill>
                    <a:schemeClr val="tx1"/>
                  </a:solidFill>
                  <a:effectLst/>
                  <a:latin typeface="Times New Roman" pitchFamily="18" charset="0"/>
                  <a:cs typeface="Arial" pitchFamily="34" charset="0"/>
                </a:rPr>
                <a:t>Hospital Registration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22" name="AutoShape 7"/>
            <p:cNvCxnSpPr>
              <a:cxnSpLocks noChangeShapeType="1"/>
            </p:cNvCxnSpPr>
            <p:nvPr/>
          </p:nvCxnSpPr>
          <p:spPr bwMode="auto">
            <a:xfrm>
              <a:off x="4596396" y="4269284"/>
              <a:ext cx="967" cy="418194"/>
            </a:xfrm>
            <a:prstGeom prst="straightConnector1">
              <a:avLst/>
            </a:prstGeom>
            <a:noFill/>
            <a:ln w="19050">
              <a:solidFill>
                <a:srgbClr val="000000"/>
              </a:solidFill>
              <a:round/>
              <a:headEnd/>
              <a:tailEnd type="triangle" w="med" len="med"/>
            </a:ln>
          </p:spPr>
        </p:cxnSp>
        <p:sp>
          <p:nvSpPr>
            <p:cNvPr id="129" name="Oval 8"/>
            <p:cNvSpPr>
              <a:spLocks noChangeArrowheads="1"/>
            </p:cNvSpPr>
            <p:nvPr/>
          </p:nvSpPr>
          <p:spPr bwMode="auto">
            <a:xfrm>
              <a:off x="3782341" y="5724085"/>
              <a:ext cx="1639713" cy="369211"/>
            </a:xfrm>
            <a:prstGeom prst="ellipse">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1200" b="0" i="0" u="none" strike="noStrike" cap="none" normalizeH="0" baseline="0" smtClean="0">
                  <a:ln>
                    <a:noFill/>
                  </a:ln>
                  <a:solidFill>
                    <a:schemeClr val="tx1"/>
                  </a:solidFill>
                  <a:effectLst/>
                  <a:latin typeface="Times New Roman" pitchFamily="18" charset="0"/>
                  <a:cs typeface="Arial" pitchFamily="34" charset="0"/>
                </a:rPr>
                <a:t>Logout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31" name="AutoShape 9"/>
            <p:cNvCxnSpPr>
              <a:cxnSpLocks noChangeShapeType="1"/>
            </p:cNvCxnSpPr>
            <p:nvPr/>
          </p:nvCxnSpPr>
          <p:spPr bwMode="auto">
            <a:xfrm>
              <a:off x="4596396" y="5256908"/>
              <a:ext cx="11602" cy="467177"/>
            </a:xfrm>
            <a:prstGeom prst="straightConnector1">
              <a:avLst/>
            </a:prstGeom>
            <a:noFill/>
            <a:ln w="19050">
              <a:solidFill>
                <a:srgbClr val="000000"/>
              </a:solidFill>
              <a:round/>
              <a:headEnd/>
              <a:tailEnd type="triangle" w="med" len="med"/>
            </a:ln>
          </p:spPr>
        </p:cxnSp>
        <p:sp>
          <p:nvSpPr>
            <p:cNvPr id="133" name="AutoShape 10"/>
            <p:cNvSpPr>
              <a:spLocks noChangeArrowheads="1"/>
            </p:cNvSpPr>
            <p:nvPr/>
          </p:nvSpPr>
          <p:spPr bwMode="auto">
            <a:xfrm>
              <a:off x="3113307" y="3112668"/>
              <a:ext cx="2947810" cy="1142533"/>
            </a:xfrm>
            <a:prstGeom prst="diamond">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600"/>
                </a:spcBef>
                <a:spcAft>
                  <a:spcPts val="1000"/>
                </a:spcAft>
                <a:buClrTx/>
                <a:buSzTx/>
                <a:buFontTx/>
                <a:buNone/>
                <a:tabLst/>
              </a:pPr>
              <a:r>
                <a:rPr kumimoji="0" lang="en-IN" sz="1100" b="0" i="0" u="none" strike="noStrike" cap="none" normalizeH="0" baseline="0" dirty="0" smtClean="0">
                  <a:ln>
                    <a:noFill/>
                  </a:ln>
                  <a:solidFill>
                    <a:schemeClr val="tx1"/>
                  </a:solidFill>
                  <a:effectLst/>
                  <a:latin typeface="Times New Roman" pitchFamily="18" charset="0"/>
                  <a:cs typeface="Arial" pitchFamily="34" charset="0"/>
                </a:rPr>
                <a:t>If  Data inserted successfully</a:t>
              </a: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IN" sz="1100" b="0" i="0" u="none" strike="noStrike" cap="none" normalizeH="0" baseline="0" dirty="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34" name="AutoShape 11"/>
            <p:cNvCxnSpPr>
              <a:cxnSpLocks noChangeShapeType="1"/>
            </p:cNvCxnSpPr>
            <p:nvPr/>
          </p:nvCxnSpPr>
          <p:spPr bwMode="auto">
            <a:xfrm flipH="1">
              <a:off x="6028245" y="2521196"/>
              <a:ext cx="1260723" cy="0"/>
            </a:xfrm>
            <a:prstGeom prst="straightConnector1">
              <a:avLst/>
            </a:prstGeom>
            <a:noFill/>
            <a:ln w="19050">
              <a:solidFill>
                <a:srgbClr val="000000"/>
              </a:solidFill>
              <a:round/>
              <a:headEnd/>
              <a:tailEnd type="triangle" w="med" len="med"/>
            </a:ln>
          </p:spPr>
        </p:cxnSp>
        <p:cxnSp>
          <p:nvCxnSpPr>
            <p:cNvPr id="135" name="AutoShape 12"/>
            <p:cNvCxnSpPr>
              <a:cxnSpLocks noChangeShapeType="1"/>
            </p:cNvCxnSpPr>
            <p:nvPr/>
          </p:nvCxnSpPr>
          <p:spPr bwMode="auto">
            <a:xfrm>
              <a:off x="4596396" y="4435827"/>
              <a:ext cx="2671301" cy="0"/>
            </a:xfrm>
            <a:prstGeom prst="straightConnector1">
              <a:avLst/>
            </a:prstGeom>
            <a:noFill/>
            <a:ln w="19050">
              <a:solidFill>
                <a:srgbClr val="000000"/>
              </a:solidFill>
              <a:round/>
              <a:headEnd/>
              <a:tailEnd/>
            </a:ln>
          </p:spPr>
        </p:cxnSp>
        <p:cxnSp>
          <p:nvCxnSpPr>
            <p:cNvPr id="136" name="AutoShape 13"/>
            <p:cNvCxnSpPr>
              <a:cxnSpLocks noChangeShapeType="1"/>
            </p:cNvCxnSpPr>
            <p:nvPr/>
          </p:nvCxnSpPr>
          <p:spPr bwMode="auto">
            <a:xfrm>
              <a:off x="7308304" y="2508338"/>
              <a:ext cx="0" cy="1940347"/>
            </a:xfrm>
            <a:prstGeom prst="straightConnector1">
              <a:avLst/>
            </a:prstGeom>
            <a:noFill/>
            <a:ln w="19050">
              <a:solidFill>
                <a:srgbClr val="000000"/>
              </a:solidFill>
              <a:round/>
              <a:headEnd/>
              <a:tailEnd/>
            </a:ln>
          </p:spPr>
        </p:cxnSp>
        <p:sp>
          <p:nvSpPr>
            <p:cNvPr id="137" name="Rectangle 14"/>
            <p:cNvSpPr>
              <a:spLocks noChangeArrowheads="1"/>
            </p:cNvSpPr>
            <p:nvPr/>
          </p:nvSpPr>
          <p:spPr bwMode="auto">
            <a:xfrm>
              <a:off x="3112340" y="4269284"/>
              <a:ext cx="771516" cy="234507"/>
            </a:xfrm>
            <a:prstGeom prst="rect">
              <a:avLst/>
            </a:prstGeom>
            <a:noFill/>
            <a:ln w="19050">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200" b="0" i="0" u="none" strike="noStrike" cap="none" normalizeH="0" baseline="0" dirty="0" smtClean="0">
                  <a:solidFill>
                    <a:schemeClr val="tx1"/>
                  </a:solidFill>
                  <a:effectLst/>
                  <a:latin typeface="Times New Roman" pitchFamily="18" charset="0"/>
                  <a:cs typeface="Arial" pitchFamily="34" charset="0"/>
                </a:rPr>
                <a:t>True</a:t>
              </a:r>
              <a:endParaRPr kumimoji="0" lang="en-US" sz="1800" b="0" i="0" u="none" strike="noStrike" cap="none" normalizeH="0" baseline="0" dirty="0" smtClean="0">
                <a:solidFill>
                  <a:schemeClr val="tx1"/>
                </a:solidFill>
                <a:effectLst/>
                <a:latin typeface="Arial" pitchFamily="34" charset="0"/>
                <a:cs typeface="Arial" pitchFamily="34" charset="0"/>
              </a:endParaRPr>
            </a:p>
          </p:txBody>
        </p:sp>
        <p:sp>
          <p:nvSpPr>
            <p:cNvPr id="138" name="Rectangle 15"/>
            <p:cNvSpPr>
              <a:spLocks noChangeArrowheads="1"/>
            </p:cNvSpPr>
            <p:nvPr/>
          </p:nvSpPr>
          <p:spPr bwMode="auto">
            <a:xfrm>
              <a:off x="5523569" y="4105803"/>
              <a:ext cx="771516" cy="234507"/>
            </a:xfrm>
            <a:prstGeom prst="rect">
              <a:avLst/>
            </a:prstGeom>
            <a:solidFill>
              <a:srgbClr val="FFFFFF"/>
            </a:solidFill>
            <a:ln w="19050">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200" b="0" i="0" u="none" strike="noStrike" cap="none" normalizeH="0" baseline="0" smtClean="0">
                  <a:ln>
                    <a:noFill/>
                  </a:ln>
                  <a:solidFill>
                    <a:schemeClr val="tx1"/>
                  </a:solidFill>
                  <a:effectLst/>
                  <a:latin typeface="Times New Roman" pitchFamily="18" charset="0"/>
                  <a:cs typeface="Arial" pitchFamily="34" charset="0"/>
                </a:rPr>
                <a:t>False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39" name="AutoShape 16"/>
            <p:cNvCxnSpPr>
              <a:cxnSpLocks noChangeShapeType="1"/>
            </p:cNvCxnSpPr>
            <p:nvPr/>
          </p:nvCxnSpPr>
          <p:spPr bwMode="auto">
            <a:xfrm>
              <a:off x="4579938" y="2665212"/>
              <a:ext cx="7274" cy="475756"/>
            </a:xfrm>
            <a:prstGeom prst="straightConnector1">
              <a:avLst/>
            </a:prstGeom>
            <a:noFill/>
            <a:ln w="9525">
              <a:solidFill>
                <a:srgbClr val="000000"/>
              </a:solidFill>
              <a:round/>
              <a:headEnd/>
              <a:tailEnd type="triangle" w="med" len="med"/>
            </a:ln>
          </p:spPr>
        </p:cxnSp>
        <p:sp>
          <p:nvSpPr>
            <p:cNvPr id="140" name="AutoShape 6"/>
            <p:cNvSpPr>
              <a:spLocks noChangeArrowheads="1"/>
            </p:cNvSpPr>
            <p:nvPr/>
          </p:nvSpPr>
          <p:spPr bwMode="auto">
            <a:xfrm>
              <a:off x="2433638" y="2207703"/>
              <a:ext cx="4279110" cy="473912"/>
            </a:xfrm>
            <a:prstGeom prst="parallelogram">
              <a:avLst>
                <a:gd name="adj" fmla="val 142959"/>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200" b="0" i="0" u="none" strike="noStrike" cap="none" normalizeH="0" baseline="0" smtClean="0">
                  <a:ln>
                    <a:noFill/>
                  </a:ln>
                  <a:solidFill>
                    <a:schemeClr val="tx1"/>
                  </a:solidFill>
                  <a:effectLst/>
                  <a:latin typeface="Times New Roman" pitchFamily="18" charset="0"/>
                  <a:cs typeface="Arial" pitchFamily="34" charset="0"/>
                </a:rPr>
                <a:t>Take Hospital Details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4E16C4-8E88-4788-939C-687DC13FBBAF}"/>
              </a:ext>
            </a:extLst>
          </p:cNvPr>
          <p:cNvSpPr>
            <a:spLocks noGrp="1"/>
          </p:cNvSpPr>
          <p:nvPr>
            <p:ph type="title"/>
          </p:nvPr>
        </p:nvSpPr>
        <p:spPr>
          <a:xfrm>
            <a:off x="3766783" y="168731"/>
            <a:ext cx="3207223" cy="653547"/>
          </a:xfrm>
        </p:spPr>
        <p:txBody>
          <a:bodyPr>
            <a:normAutofit fontScale="90000"/>
          </a:bodyPr>
          <a:lstStyle/>
          <a:p>
            <a:r>
              <a:rPr lang="en-US" dirty="0" smtClean="0">
                <a:solidFill>
                  <a:schemeClr val="tx2">
                    <a:lumMod val="75000"/>
                  </a:schemeClr>
                </a:solidFill>
                <a:latin typeface="+mn-lt"/>
              </a:rPr>
              <a:t>Admin </a:t>
            </a:r>
            <a:br>
              <a:rPr lang="en-US" dirty="0" smtClean="0">
                <a:solidFill>
                  <a:schemeClr val="tx2">
                    <a:lumMod val="75000"/>
                  </a:schemeClr>
                </a:solidFill>
                <a:latin typeface="+mn-lt"/>
              </a:rPr>
            </a:br>
            <a:endParaRPr lang="en-US" dirty="0">
              <a:solidFill>
                <a:schemeClr val="tx2">
                  <a:lumMod val="75000"/>
                </a:schemeClr>
              </a:solidFill>
              <a:latin typeface="+mn-lt"/>
            </a:endParaRPr>
          </a:p>
        </p:txBody>
      </p:sp>
      <p:sp>
        <p:nvSpPr>
          <p:cNvPr id="7" name="Freeform: Shape 14">
            <a:extLst>
              <a:ext uri="{FF2B5EF4-FFF2-40B4-BE49-F238E27FC236}">
                <a16:creationId xmlns="" xmlns:a16="http://schemas.microsoft.com/office/drawing/2014/main" id="{868E2822-F0BF-D949-B8E2-C5C9D5994043}"/>
              </a:ext>
              <a:ext uri="{C183D7F6-B498-43B3-948B-1728B52AA6E4}">
                <adec:decorative xmlns="" xmlns:adec="http://schemas.microsoft.com/office/drawing/2017/decorative" val="1"/>
              </a:ext>
            </a:extLst>
          </p:cNvPr>
          <p:cNvSpPr>
            <a:spLocks noChangeAspect="1"/>
          </p:cNvSpPr>
          <p:nvPr/>
        </p:nvSpPr>
        <p:spPr>
          <a:xfrm flipH="1">
            <a:off x="-81024" y="0"/>
            <a:ext cx="4023360" cy="6858000"/>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 xmlns:a16="http://schemas.microsoft.com/office/drawing/2014/main" id="{C54E16C4-8E88-4788-939C-687DC13FBBAF}"/>
              </a:ext>
            </a:extLst>
          </p:cNvPr>
          <p:cNvSpPr txBox="1">
            <a:spLocks/>
          </p:cNvSpPr>
          <p:nvPr/>
        </p:nvSpPr>
        <p:spPr>
          <a:xfrm>
            <a:off x="698312" y="3091628"/>
            <a:ext cx="3027528" cy="653547"/>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dirty="0" err="1" smtClean="0">
                <a:solidFill>
                  <a:schemeClr val="tx2">
                    <a:lumMod val="75000"/>
                  </a:schemeClr>
                </a:solidFill>
                <a:ea typeface="+mj-ea"/>
                <a:cs typeface="+mj-cs"/>
              </a:rPr>
              <a:t>FlowChart</a:t>
            </a:r>
            <a:endParaRPr kumimoji="0" lang="en-US" sz="4000" b="0" i="0" u="none" strike="noStrike" kern="1200" cap="none" spc="0" normalizeH="0" baseline="0" noProof="0" dirty="0">
              <a:ln>
                <a:noFill/>
              </a:ln>
              <a:solidFill>
                <a:schemeClr val="tx2">
                  <a:lumMod val="75000"/>
                </a:schemeClr>
              </a:solidFill>
              <a:effectLst/>
              <a:uLnTx/>
              <a:uFillTx/>
              <a:latin typeface="+mn-lt"/>
              <a:ea typeface="+mj-ea"/>
              <a:cs typeface="+mj-cs"/>
            </a:endParaRPr>
          </a:p>
        </p:txBody>
      </p:sp>
      <p:grpSp>
        <p:nvGrpSpPr>
          <p:cNvPr id="3" name="Group 2"/>
          <p:cNvGrpSpPr>
            <a:grpSpLocks/>
          </p:cNvGrpSpPr>
          <p:nvPr/>
        </p:nvGrpSpPr>
        <p:grpSpPr bwMode="auto">
          <a:xfrm>
            <a:off x="5728718" y="177404"/>
            <a:ext cx="5022850" cy="6535399"/>
            <a:chOff x="2016" y="839"/>
            <a:chExt cx="7910" cy="15364"/>
          </a:xfrm>
        </p:grpSpPr>
        <p:sp>
          <p:nvSpPr>
            <p:cNvPr id="23555" name="Rectangle 3"/>
            <p:cNvSpPr>
              <a:spLocks noChangeArrowheads="1"/>
            </p:cNvSpPr>
            <p:nvPr/>
          </p:nvSpPr>
          <p:spPr bwMode="auto">
            <a:xfrm>
              <a:off x="3916" y="4742"/>
              <a:ext cx="1954" cy="563"/>
            </a:xfrm>
            <a:prstGeom prst="rect">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Change Password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4" name="Group 4"/>
            <p:cNvGrpSpPr>
              <a:grpSpLocks/>
            </p:cNvGrpSpPr>
            <p:nvPr/>
          </p:nvGrpSpPr>
          <p:grpSpPr bwMode="auto">
            <a:xfrm>
              <a:off x="2016" y="839"/>
              <a:ext cx="7910" cy="15364"/>
              <a:chOff x="2016" y="839"/>
              <a:chExt cx="7910" cy="15364"/>
            </a:xfrm>
          </p:grpSpPr>
          <p:cxnSp>
            <p:nvCxnSpPr>
              <p:cNvPr id="23557" name="AutoShape 5"/>
              <p:cNvCxnSpPr>
                <a:cxnSpLocks noChangeShapeType="1"/>
              </p:cNvCxnSpPr>
              <p:nvPr/>
            </p:nvCxnSpPr>
            <p:spPr bwMode="auto">
              <a:xfrm>
                <a:off x="3029" y="5065"/>
                <a:ext cx="912" cy="0"/>
              </a:xfrm>
              <a:prstGeom prst="straightConnector1">
                <a:avLst/>
              </a:prstGeom>
              <a:noFill/>
              <a:ln w="19050">
                <a:solidFill>
                  <a:srgbClr val="000000"/>
                </a:solidFill>
                <a:round/>
                <a:headEnd/>
                <a:tailEnd type="triangle" w="med" len="med"/>
              </a:ln>
            </p:spPr>
          </p:cxnSp>
          <p:cxnSp>
            <p:nvCxnSpPr>
              <p:cNvPr id="23558" name="AutoShape 6"/>
              <p:cNvCxnSpPr>
                <a:cxnSpLocks noChangeShapeType="1"/>
              </p:cNvCxnSpPr>
              <p:nvPr/>
            </p:nvCxnSpPr>
            <p:spPr bwMode="auto">
              <a:xfrm>
                <a:off x="4893" y="6000"/>
                <a:ext cx="0" cy="655"/>
              </a:xfrm>
              <a:prstGeom prst="straightConnector1">
                <a:avLst/>
              </a:prstGeom>
              <a:noFill/>
              <a:ln w="9525">
                <a:solidFill>
                  <a:srgbClr val="000000"/>
                </a:solidFill>
                <a:round/>
                <a:headEnd/>
                <a:tailEnd type="triangle" w="med" len="med"/>
              </a:ln>
            </p:spPr>
          </p:cxnSp>
          <p:cxnSp>
            <p:nvCxnSpPr>
              <p:cNvPr id="23559" name="AutoShape 7"/>
              <p:cNvCxnSpPr>
                <a:cxnSpLocks noChangeShapeType="1"/>
              </p:cNvCxnSpPr>
              <p:nvPr/>
            </p:nvCxnSpPr>
            <p:spPr bwMode="auto">
              <a:xfrm>
                <a:off x="4950" y="2304"/>
                <a:ext cx="2106" cy="0"/>
              </a:xfrm>
              <a:prstGeom prst="straightConnector1">
                <a:avLst/>
              </a:prstGeom>
              <a:noFill/>
              <a:ln w="19050">
                <a:solidFill>
                  <a:srgbClr val="000000"/>
                </a:solidFill>
                <a:round/>
                <a:headEnd/>
                <a:tailEnd/>
              </a:ln>
            </p:spPr>
          </p:cxnSp>
          <p:sp>
            <p:nvSpPr>
              <p:cNvPr id="23560" name="AutoShape 8"/>
              <p:cNvSpPr>
                <a:spLocks noChangeArrowheads="1"/>
              </p:cNvSpPr>
              <p:nvPr/>
            </p:nvSpPr>
            <p:spPr bwMode="auto">
              <a:xfrm>
                <a:off x="3388" y="1910"/>
                <a:ext cx="3049" cy="795"/>
              </a:xfrm>
              <a:prstGeom prst="diamond">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If Valid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61" name="AutoShape 9"/>
              <p:cNvSpPr>
                <a:spLocks noChangeArrowheads="1"/>
              </p:cNvSpPr>
              <p:nvPr/>
            </p:nvSpPr>
            <p:spPr bwMode="auto">
              <a:xfrm>
                <a:off x="7106" y="14000"/>
                <a:ext cx="2354" cy="1108"/>
              </a:xfrm>
              <a:prstGeom prst="flowChartDocumen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120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Generate Report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62" name="Rectangle 10"/>
              <p:cNvSpPr>
                <a:spLocks noChangeArrowheads="1"/>
              </p:cNvSpPr>
              <p:nvPr/>
            </p:nvSpPr>
            <p:spPr bwMode="auto">
              <a:xfrm>
                <a:off x="7368" y="1658"/>
                <a:ext cx="988" cy="48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False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63" name="Rectangle 11"/>
              <p:cNvSpPr>
                <a:spLocks noChangeArrowheads="1"/>
              </p:cNvSpPr>
              <p:nvPr/>
            </p:nvSpPr>
            <p:spPr bwMode="auto">
              <a:xfrm>
                <a:off x="7956" y="7094"/>
                <a:ext cx="798" cy="38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New</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64" name="Rectangle 12"/>
              <p:cNvSpPr>
                <a:spLocks noChangeArrowheads="1"/>
              </p:cNvSpPr>
              <p:nvPr/>
            </p:nvSpPr>
            <p:spPr bwMode="auto">
              <a:xfrm>
                <a:off x="3615" y="7574"/>
                <a:ext cx="798" cy="38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Old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65" name="Rectangle 13"/>
              <p:cNvSpPr>
                <a:spLocks noChangeArrowheads="1"/>
              </p:cNvSpPr>
              <p:nvPr/>
            </p:nvSpPr>
            <p:spPr bwMode="auto">
              <a:xfrm>
                <a:off x="3522" y="13617"/>
                <a:ext cx="798" cy="38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False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66" name="Rectangle 14"/>
              <p:cNvSpPr>
                <a:spLocks noChangeArrowheads="1"/>
              </p:cNvSpPr>
              <p:nvPr/>
            </p:nvSpPr>
            <p:spPr bwMode="auto">
              <a:xfrm>
                <a:off x="3490" y="11796"/>
                <a:ext cx="798" cy="38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False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67" name="Rectangle 15"/>
              <p:cNvSpPr>
                <a:spLocks noChangeArrowheads="1"/>
              </p:cNvSpPr>
              <p:nvPr/>
            </p:nvSpPr>
            <p:spPr bwMode="auto">
              <a:xfrm>
                <a:off x="6026" y="13857"/>
                <a:ext cx="798" cy="38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True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68" name="Rectangle 16"/>
              <p:cNvSpPr>
                <a:spLocks noChangeArrowheads="1"/>
              </p:cNvSpPr>
              <p:nvPr/>
            </p:nvSpPr>
            <p:spPr bwMode="auto">
              <a:xfrm>
                <a:off x="6091" y="12278"/>
                <a:ext cx="798" cy="38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True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69" name="Rectangle 17"/>
              <p:cNvSpPr>
                <a:spLocks noChangeArrowheads="1"/>
              </p:cNvSpPr>
              <p:nvPr/>
            </p:nvSpPr>
            <p:spPr bwMode="auto">
              <a:xfrm>
                <a:off x="6026" y="10415"/>
                <a:ext cx="798" cy="38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True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3570" name="AutoShape 18"/>
              <p:cNvCxnSpPr>
                <a:cxnSpLocks noChangeShapeType="1"/>
              </p:cNvCxnSpPr>
              <p:nvPr/>
            </p:nvCxnSpPr>
            <p:spPr bwMode="auto">
              <a:xfrm>
                <a:off x="6091" y="12862"/>
                <a:ext cx="995" cy="0"/>
              </a:xfrm>
              <a:prstGeom prst="straightConnector1">
                <a:avLst/>
              </a:prstGeom>
              <a:noFill/>
              <a:ln w="19050">
                <a:solidFill>
                  <a:srgbClr val="000000"/>
                </a:solidFill>
                <a:round/>
                <a:headEnd/>
                <a:tailEnd type="triangle" w="med" len="med"/>
              </a:ln>
            </p:spPr>
          </p:cxnSp>
          <p:cxnSp>
            <p:nvCxnSpPr>
              <p:cNvPr id="23571" name="AutoShape 19"/>
              <p:cNvCxnSpPr>
                <a:cxnSpLocks noChangeShapeType="1"/>
              </p:cNvCxnSpPr>
              <p:nvPr/>
            </p:nvCxnSpPr>
            <p:spPr bwMode="auto">
              <a:xfrm>
                <a:off x="4899" y="1442"/>
                <a:ext cx="1" cy="493"/>
              </a:xfrm>
              <a:prstGeom prst="straightConnector1">
                <a:avLst/>
              </a:prstGeom>
              <a:noFill/>
              <a:ln w="19050">
                <a:solidFill>
                  <a:srgbClr val="000000"/>
                </a:solidFill>
                <a:round/>
                <a:headEnd/>
                <a:tailEnd type="triangle" w="med" len="med"/>
              </a:ln>
            </p:spPr>
          </p:cxnSp>
          <p:cxnSp>
            <p:nvCxnSpPr>
              <p:cNvPr id="23572" name="AutoShape 20"/>
              <p:cNvCxnSpPr>
                <a:cxnSpLocks noChangeShapeType="1"/>
              </p:cNvCxnSpPr>
              <p:nvPr/>
            </p:nvCxnSpPr>
            <p:spPr bwMode="auto">
              <a:xfrm>
                <a:off x="4856" y="8819"/>
                <a:ext cx="0" cy="1764"/>
              </a:xfrm>
              <a:prstGeom prst="straightConnector1">
                <a:avLst/>
              </a:prstGeom>
              <a:noFill/>
              <a:ln w="19050">
                <a:solidFill>
                  <a:srgbClr val="000000"/>
                </a:solidFill>
                <a:round/>
                <a:headEnd/>
                <a:tailEnd type="triangle" w="med" len="med"/>
              </a:ln>
            </p:spPr>
          </p:cxnSp>
          <p:sp>
            <p:nvSpPr>
              <p:cNvPr id="23573" name="Oval 21"/>
              <p:cNvSpPr>
                <a:spLocks noChangeArrowheads="1"/>
              </p:cNvSpPr>
              <p:nvPr/>
            </p:nvSpPr>
            <p:spPr bwMode="auto">
              <a:xfrm>
                <a:off x="4074" y="839"/>
                <a:ext cx="1696" cy="603"/>
              </a:xfrm>
              <a:prstGeom prst="ellipse">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3574" name="AutoShape 22"/>
              <p:cNvCxnSpPr>
                <a:cxnSpLocks noChangeShapeType="1"/>
              </p:cNvCxnSpPr>
              <p:nvPr/>
            </p:nvCxnSpPr>
            <p:spPr bwMode="auto">
              <a:xfrm>
                <a:off x="7084" y="1112"/>
                <a:ext cx="0" cy="1192"/>
              </a:xfrm>
              <a:prstGeom prst="straightConnector1">
                <a:avLst/>
              </a:prstGeom>
              <a:noFill/>
              <a:ln w="19050">
                <a:solidFill>
                  <a:srgbClr val="000000"/>
                </a:solidFill>
                <a:round/>
                <a:headEnd/>
                <a:tailEnd/>
              </a:ln>
            </p:spPr>
          </p:cxnSp>
          <p:cxnSp>
            <p:nvCxnSpPr>
              <p:cNvPr id="23575" name="AutoShape 23"/>
              <p:cNvCxnSpPr>
                <a:cxnSpLocks noChangeShapeType="1"/>
              </p:cNvCxnSpPr>
              <p:nvPr/>
            </p:nvCxnSpPr>
            <p:spPr bwMode="auto">
              <a:xfrm flipH="1">
                <a:off x="5770" y="1112"/>
                <a:ext cx="1314" cy="0"/>
              </a:xfrm>
              <a:prstGeom prst="straightConnector1">
                <a:avLst/>
              </a:prstGeom>
              <a:noFill/>
              <a:ln w="19050">
                <a:solidFill>
                  <a:srgbClr val="000000"/>
                </a:solidFill>
                <a:round/>
                <a:headEnd/>
                <a:tailEnd type="triangle" w="med" len="med"/>
              </a:ln>
            </p:spPr>
          </p:cxnSp>
          <p:cxnSp>
            <p:nvCxnSpPr>
              <p:cNvPr id="23576" name="AutoShape 24"/>
              <p:cNvCxnSpPr>
                <a:cxnSpLocks noChangeShapeType="1"/>
              </p:cNvCxnSpPr>
              <p:nvPr/>
            </p:nvCxnSpPr>
            <p:spPr bwMode="auto">
              <a:xfrm>
                <a:off x="4898" y="7692"/>
                <a:ext cx="3494" cy="0"/>
              </a:xfrm>
              <a:prstGeom prst="straightConnector1">
                <a:avLst/>
              </a:prstGeom>
              <a:noFill/>
              <a:ln w="19050">
                <a:solidFill>
                  <a:srgbClr val="000000"/>
                </a:solidFill>
                <a:round/>
                <a:headEnd/>
                <a:tailEnd/>
              </a:ln>
            </p:spPr>
          </p:cxnSp>
          <p:cxnSp>
            <p:nvCxnSpPr>
              <p:cNvPr id="23577" name="AutoShape 25"/>
              <p:cNvCxnSpPr>
                <a:cxnSpLocks noChangeShapeType="1"/>
              </p:cNvCxnSpPr>
              <p:nvPr/>
            </p:nvCxnSpPr>
            <p:spPr bwMode="auto">
              <a:xfrm>
                <a:off x="8392" y="7692"/>
                <a:ext cx="0" cy="677"/>
              </a:xfrm>
              <a:prstGeom prst="straightConnector1">
                <a:avLst/>
              </a:prstGeom>
              <a:noFill/>
              <a:ln w="19050">
                <a:solidFill>
                  <a:srgbClr val="000000"/>
                </a:solidFill>
                <a:round/>
                <a:headEnd/>
                <a:tailEnd type="triangle" w="med" len="med"/>
              </a:ln>
            </p:spPr>
          </p:cxnSp>
          <p:sp>
            <p:nvSpPr>
              <p:cNvPr id="23578" name="Rectangle 26"/>
              <p:cNvSpPr>
                <a:spLocks noChangeArrowheads="1"/>
              </p:cNvSpPr>
              <p:nvPr/>
            </p:nvSpPr>
            <p:spPr bwMode="auto">
              <a:xfrm>
                <a:off x="7008" y="9597"/>
                <a:ext cx="2452" cy="793"/>
              </a:xfrm>
              <a:prstGeom prst="rect">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Create Schedule Vaccination</a:t>
                </a: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79" name="AutoShape 27"/>
              <p:cNvSpPr>
                <a:spLocks noChangeArrowheads="1"/>
              </p:cNvSpPr>
              <p:nvPr/>
            </p:nvSpPr>
            <p:spPr bwMode="auto">
              <a:xfrm>
                <a:off x="3417" y="6630"/>
                <a:ext cx="3049" cy="795"/>
              </a:xfrm>
              <a:prstGeom prst="diamond">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1100" b="0" i="0" u="none" strike="noStrike" cap="none" normalizeH="0" baseline="0" dirty="0" smtClean="0">
                    <a:ln>
                      <a:noFill/>
                    </a:ln>
                    <a:solidFill>
                      <a:schemeClr val="tx1"/>
                    </a:solidFill>
                    <a:effectLst/>
                    <a:latin typeface="Calibri" pitchFamily="34" charset="0"/>
                    <a:cs typeface="Arial" pitchFamily="34" charset="0"/>
                  </a:rPr>
                  <a:t>Old/New</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3580" name="AutoShape 28"/>
              <p:cNvCxnSpPr>
                <a:cxnSpLocks noChangeShapeType="1"/>
              </p:cNvCxnSpPr>
              <p:nvPr/>
            </p:nvCxnSpPr>
            <p:spPr bwMode="auto">
              <a:xfrm>
                <a:off x="4899" y="7478"/>
                <a:ext cx="0" cy="698"/>
              </a:xfrm>
              <a:prstGeom prst="straightConnector1">
                <a:avLst/>
              </a:prstGeom>
              <a:noFill/>
              <a:ln w="19050">
                <a:solidFill>
                  <a:srgbClr val="000000"/>
                </a:solidFill>
                <a:round/>
                <a:headEnd/>
                <a:tailEnd type="triangle" w="med" len="med"/>
              </a:ln>
            </p:spPr>
          </p:cxnSp>
          <p:cxnSp>
            <p:nvCxnSpPr>
              <p:cNvPr id="23581" name="AutoShape 29"/>
              <p:cNvCxnSpPr>
                <a:cxnSpLocks noChangeShapeType="1"/>
              </p:cNvCxnSpPr>
              <p:nvPr/>
            </p:nvCxnSpPr>
            <p:spPr bwMode="auto">
              <a:xfrm flipH="1">
                <a:off x="4874" y="9982"/>
                <a:ext cx="2134" cy="0"/>
              </a:xfrm>
              <a:prstGeom prst="straightConnector1">
                <a:avLst/>
              </a:prstGeom>
              <a:noFill/>
              <a:ln w="19050">
                <a:solidFill>
                  <a:srgbClr val="000000"/>
                </a:solidFill>
                <a:round/>
                <a:headEnd/>
                <a:tailEnd type="triangle" w="med" len="med"/>
              </a:ln>
            </p:spPr>
          </p:cxnSp>
          <p:sp>
            <p:nvSpPr>
              <p:cNvPr id="23582" name="AutoShape 30"/>
              <p:cNvSpPr>
                <a:spLocks noChangeArrowheads="1"/>
              </p:cNvSpPr>
              <p:nvPr/>
            </p:nvSpPr>
            <p:spPr bwMode="auto">
              <a:xfrm>
                <a:off x="3490" y="14038"/>
                <a:ext cx="2601" cy="818"/>
              </a:xfrm>
              <a:prstGeom prst="diamond">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Vaccinated</a:t>
                </a:r>
              </a:p>
              <a:p>
                <a:pPr marL="0" marR="0" lvl="0" indent="0" algn="ctr" defTabSz="914400" rtl="0" eaLnBrk="1" fontAlgn="base" latinLnBrk="0" hangingPunct="1">
                  <a:lnSpc>
                    <a:spcPct val="100000"/>
                  </a:lnSpc>
                  <a:spcBef>
                    <a:spcPts val="500"/>
                  </a:spcBef>
                  <a:spcAft>
                    <a:spcPts val="100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83" name="AutoShape 31"/>
              <p:cNvSpPr>
                <a:spLocks noChangeArrowheads="1"/>
              </p:cNvSpPr>
              <p:nvPr/>
            </p:nvSpPr>
            <p:spPr bwMode="auto">
              <a:xfrm>
                <a:off x="6824" y="8344"/>
                <a:ext cx="3102" cy="637"/>
              </a:xfrm>
              <a:prstGeom prst="parallelogram">
                <a:avLst>
                  <a:gd name="adj" fmla="val 121743"/>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900" b="0" i="0" u="none" strike="noStrike" cap="none" normalizeH="0" baseline="0" smtClean="0">
                    <a:ln>
                      <a:noFill/>
                    </a:ln>
                    <a:solidFill>
                      <a:schemeClr val="tx1"/>
                    </a:solidFill>
                    <a:effectLst/>
                    <a:latin typeface="Calibri" pitchFamily="34" charset="0"/>
                    <a:cs typeface="Arial" pitchFamily="34" charset="0"/>
                  </a:rPr>
                  <a:t>Add Child Details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84" name="Rectangle 32"/>
              <p:cNvSpPr>
                <a:spLocks noChangeArrowheads="1"/>
              </p:cNvSpPr>
              <p:nvPr/>
            </p:nvSpPr>
            <p:spPr bwMode="auto">
              <a:xfrm>
                <a:off x="3916" y="8176"/>
                <a:ext cx="1954" cy="643"/>
              </a:xfrm>
              <a:prstGeom prst="rect">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60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Reschedule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3585" name="AutoShape 33"/>
              <p:cNvCxnSpPr>
                <a:cxnSpLocks noChangeShapeType="1"/>
              </p:cNvCxnSpPr>
              <p:nvPr/>
            </p:nvCxnSpPr>
            <p:spPr bwMode="auto">
              <a:xfrm>
                <a:off x="4835" y="11778"/>
                <a:ext cx="0" cy="517"/>
              </a:xfrm>
              <a:prstGeom prst="straightConnector1">
                <a:avLst/>
              </a:prstGeom>
              <a:noFill/>
              <a:ln w="19050">
                <a:solidFill>
                  <a:srgbClr val="000000"/>
                </a:solidFill>
                <a:round/>
                <a:headEnd/>
                <a:tailEnd type="triangle" w="med" len="med"/>
              </a:ln>
            </p:spPr>
          </p:cxnSp>
          <p:sp>
            <p:nvSpPr>
              <p:cNvPr id="23586" name="AutoShape 34"/>
              <p:cNvSpPr>
                <a:spLocks noChangeArrowheads="1"/>
              </p:cNvSpPr>
              <p:nvPr/>
            </p:nvSpPr>
            <p:spPr bwMode="auto">
              <a:xfrm>
                <a:off x="3284" y="10583"/>
                <a:ext cx="3103" cy="1213"/>
              </a:xfrm>
              <a:prstGeom prst="diamond">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500"/>
                  </a:spcBef>
                  <a:spcAft>
                    <a:spcPts val="1000"/>
                  </a:spcAft>
                  <a:buClrTx/>
                  <a:buSzTx/>
                  <a:buFontTx/>
                  <a:buNone/>
                  <a:tabLst/>
                </a:pPr>
                <a:r>
                  <a:rPr kumimoji="0" lang="en-IN" sz="1100" b="0" i="0" u="none" strike="noStrike" cap="none" normalizeH="0" baseline="0" dirty="0" smtClean="0">
                    <a:ln>
                      <a:noFill/>
                    </a:ln>
                    <a:solidFill>
                      <a:schemeClr val="tx1"/>
                    </a:solidFill>
                    <a:effectLst/>
                    <a:latin typeface="Calibri" pitchFamily="34" charset="0"/>
                    <a:cs typeface="Arial" pitchFamily="34" charset="0"/>
                  </a:rPr>
                  <a:t>If Took from Other hospital</a:t>
                </a:r>
              </a:p>
              <a:p>
                <a:pPr marL="0" marR="0" lvl="0" indent="0" algn="ctr" defTabSz="914400" rtl="0" eaLnBrk="1" fontAlgn="base" latinLnBrk="0" hangingPunct="1">
                  <a:lnSpc>
                    <a:spcPct val="100000"/>
                  </a:lnSpc>
                  <a:spcBef>
                    <a:spcPts val="500"/>
                  </a:spcBef>
                  <a:spcAft>
                    <a:spcPts val="1000"/>
                  </a:spcAft>
                  <a:buClrTx/>
                  <a:buSzTx/>
                  <a:buFontTx/>
                  <a:buNone/>
                  <a:tabLst/>
                </a:pPr>
                <a:endParaRPr kumimoji="0" lang="en-IN" sz="1100" b="0" i="0" u="none" strike="noStrike" cap="none" normalizeH="0" baseline="0" dirty="0" smtClean="0">
                  <a:ln>
                    <a:noFill/>
                  </a:ln>
                  <a:solidFill>
                    <a:schemeClr val="tx1"/>
                  </a:solidFill>
                  <a:effectLst/>
                  <a:latin typeface="Calibri" pitchFamily="34" charset="0"/>
                  <a:cs typeface="Arial" pitchFamily="34" charset="0"/>
                </a:endParaRPr>
              </a:p>
              <a:p>
                <a:pPr marL="0" marR="0" lvl="0" indent="0" algn="l" defTabSz="914400" rtl="0" eaLnBrk="1" fontAlgn="base" latinLnBrk="0" hangingPunct="1">
                  <a:lnSpc>
                    <a:spcPct val="100000"/>
                  </a:lnSpc>
                  <a:spcBef>
                    <a:spcPts val="500"/>
                  </a:spcBef>
                  <a:spcAft>
                    <a:spcPts val="1000"/>
                  </a:spcAft>
                  <a:buClrTx/>
                  <a:buSzTx/>
                  <a:buFontTx/>
                  <a:buNone/>
                  <a:tabLst/>
                </a:pPr>
                <a:endParaRPr kumimoji="0" lang="en-IN" sz="1100" b="0" i="0" u="none" strike="noStrike" cap="none" normalizeH="0" baseline="0" dirty="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3587" name="AutoShape 35"/>
              <p:cNvSpPr>
                <a:spLocks noChangeArrowheads="1"/>
              </p:cNvSpPr>
              <p:nvPr/>
            </p:nvSpPr>
            <p:spPr bwMode="auto">
              <a:xfrm>
                <a:off x="3359" y="12278"/>
                <a:ext cx="2945" cy="1186"/>
              </a:xfrm>
              <a:prstGeom prst="diamond">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Elseif Remove Child</a:t>
                </a:r>
              </a:p>
              <a:p>
                <a:pPr marL="0" marR="0" lvl="0" indent="0" algn="ctr" defTabSz="914400" rtl="0" eaLnBrk="1" fontAlgn="base" latinLnBrk="0" hangingPunct="1">
                  <a:lnSpc>
                    <a:spcPct val="100000"/>
                  </a:lnSpc>
                  <a:spcBef>
                    <a:spcPct val="0"/>
                  </a:spcBef>
                  <a:spcAft>
                    <a:spcPts val="1000"/>
                  </a:spcAft>
                  <a:buClrTx/>
                  <a:buSzTx/>
                  <a:buFontTx/>
                  <a:buNone/>
                  <a:tabLst/>
                </a:pPr>
                <a:endParaRPr kumimoji="0" lang="en-IN" sz="1100" b="0" i="0" u="none" strike="noStrike" cap="none" normalizeH="0" baseline="0" smtClean="0">
                  <a:ln>
                    <a:noFill/>
                  </a:ln>
                  <a:solidFill>
                    <a:schemeClr val="tx1"/>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3588" name="AutoShape 36"/>
              <p:cNvCxnSpPr>
                <a:cxnSpLocks noChangeShapeType="1"/>
              </p:cNvCxnSpPr>
              <p:nvPr/>
            </p:nvCxnSpPr>
            <p:spPr bwMode="auto">
              <a:xfrm>
                <a:off x="8356" y="8981"/>
                <a:ext cx="0" cy="616"/>
              </a:xfrm>
              <a:prstGeom prst="straightConnector1">
                <a:avLst/>
              </a:prstGeom>
              <a:noFill/>
              <a:ln w="19050">
                <a:solidFill>
                  <a:srgbClr val="000000"/>
                </a:solidFill>
                <a:round/>
                <a:headEnd/>
                <a:tailEnd type="triangle" w="med" len="med"/>
              </a:ln>
            </p:spPr>
          </p:cxnSp>
          <p:cxnSp>
            <p:nvCxnSpPr>
              <p:cNvPr id="23589" name="AutoShape 37"/>
              <p:cNvCxnSpPr>
                <a:cxnSpLocks noChangeShapeType="1"/>
              </p:cNvCxnSpPr>
              <p:nvPr/>
            </p:nvCxnSpPr>
            <p:spPr bwMode="auto">
              <a:xfrm>
                <a:off x="4821" y="13467"/>
                <a:ext cx="0" cy="571"/>
              </a:xfrm>
              <a:prstGeom prst="straightConnector1">
                <a:avLst/>
              </a:prstGeom>
              <a:noFill/>
              <a:ln w="19050">
                <a:solidFill>
                  <a:srgbClr val="000000"/>
                </a:solidFill>
                <a:round/>
                <a:headEnd/>
                <a:tailEnd type="triangle" w="med" len="med"/>
              </a:ln>
            </p:spPr>
          </p:cxnSp>
          <p:cxnSp>
            <p:nvCxnSpPr>
              <p:cNvPr id="23590" name="AutoShape 38"/>
              <p:cNvCxnSpPr>
                <a:cxnSpLocks noChangeShapeType="1"/>
              </p:cNvCxnSpPr>
              <p:nvPr/>
            </p:nvCxnSpPr>
            <p:spPr bwMode="auto">
              <a:xfrm>
                <a:off x="4787" y="14835"/>
                <a:ext cx="0" cy="745"/>
              </a:xfrm>
              <a:prstGeom prst="straightConnector1">
                <a:avLst/>
              </a:prstGeom>
              <a:noFill/>
              <a:ln w="19050">
                <a:solidFill>
                  <a:srgbClr val="000000"/>
                </a:solidFill>
                <a:round/>
                <a:headEnd/>
                <a:tailEnd type="triangle" w="med" len="med"/>
              </a:ln>
            </p:spPr>
          </p:cxnSp>
          <p:sp>
            <p:nvSpPr>
              <p:cNvPr id="23591" name="Rectangle 39"/>
              <p:cNvSpPr>
                <a:spLocks noChangeArrowheads="1"/>
              </p:cNvSpPr>
              <p:nvPr/>
            </p:nvSpPr>
            <p:spPr bwMode="auto">
              <a:xfrm>
                <a:off x="7008" y="10798"/>
                <a:ext cx="2452" cy="793"/>
              </a:xfrm>
              <a:prstGeom prst="rect">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Vaccinated from Other hospital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92" name="Rectangle 40"/>
              <p:cNvSpPr>
                <a:spLocks noChangeArrowheads="1"/>
              </p:cNvSpPr>
              <p:nvPr/>
            </p:nvSpPr>
            <p:spPr bwMode="auto">
              <a:xfrm>
                <a:off x="7106" y="12484"/>
                <a:ext cx="2333" cy="793"/>
              </a:xfrm>
              <a:prstGeom prst="rect">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60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Child is died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3593" name="AutoShape 41"/>
              <p:cNvCxnSpPr>
                <a:cxnSpLocks noChangeShapeType="1"/>
              </p:cNvCxnSpPr>
              <p:nvPr/>
            </p:nvCxnSpPr>
            <p:spPr bwMode="auto">
              <a:xfrm>
                <a:off x="6329" y="11185"/>
                <a:ext cx="679" cy="0"/>
              </a:xfrm>
              <a:prstGeom prst="straightConnector1">
                <a:avLst/>
              </a:prstGeom>
              <a:noFill/>
              <a:ln w="19050">
                <a:solidFill>
                  <a:srgbClr val="000000"/>
                </a:solidFill>
                <a:round/>
                <a:headEnd/>
                <a:tailEnd type="triangle" w="med" len="med"/>
              </a:ln>
            </p:spPr>
          </p:cxnSp>
          <p:cxnSp>
            <p:nvCxnSpPr>
              <p:cNvPr id="23594" name="AutoShape 42"/>
              <p:cNvCxnSpPr>
                <a:cxnSpLocks noChangeShapeType="1"/>
              </p:cNvCxnSpPr>
              <p:nvPr/>
            </p:nvCxnSpPr>
            <p:spPr bwMode="auto">
              <a:xfrm>
                <a:off x="6035" y="14461"/>
                <a:ext cx="1071" cy="0"/>
              </a:xfrm>
              <a:prstGeom prst="straightConnector1">
                <a:avLst/>
              </a:prstGeom>
              <a:noFill/>
              <a:ln w="19050">
                <a:solidFill>
                  <a:srgbClr val="000000"/>
                </a:solidFill>
                <a:round/>
                <a:headEnd/>
                <a:tailEnd type="triangle" w="med" len="med"/>
              </a:ln>
            </p:spPr>
          </p:cxnSp>
          <p:sp>
            <p:nvSpPr>
              <p:cNvPr id="23595" name="Oval 43"/>
              <p:cNvSpPr>
                <a:spLocks noChangeArrowheads="1"/>
              </p:cNvSpPr>
              <p:nvPr/>
            </p:nvSpPr>
            <p:spPr bwMode="auto">
              <a:xfrm>
                <a:off x="3916" y="15600"/>
                <a:ext cx="1696" cy="603"/>
              </a:xfrm>
              <a:prstGeom prst="ellipse">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Logout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596" name="AutoShape 44"/>
              <p:cNvSpPr>
                <a:spLocks noChangeArrowheads="1"/>
              </p:cNvSpPr>
              <p:nvPr/>
            </p:nvSpPr>
            <p:spPr bwMode="auto">
              <a:xfrm>
                <a:off x="3334" y="3115"/>
                <a:ext cx="3049" cy="1150"/>
              </a:xfrm>
              <a:prstGeom prst="diamond">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If Login for the 1</a:t>
                </a:r>
                <a:r>
                  <a:rPr kumimoji="0" lang="en-IN" sz="1100" b="0" i="0" u="none" strike="noStrike" cap="none" normalizeH="0" baseline="30000" smtClean="0">
                    <a:ln>
                      <a:noFill/>
                    </a:ln>
                    <a:solidFill>
                      <a:schemeClr val="tx1"/>
                    </a:solidFill>
                    <a:effectLst/>
                    <a:latin typeface="Calibri" pitchFamily="34" charset="0"/>
                    <a:cs typeface="Arial" pitchFamily="34" charset="0"/>
                  </a:rPr>
                  <a:t>st</a:t>
                </a:r>
                <a:r>
                  <a:rPr kumimoji="0" lang="en-IN" sz="1100" b="0" i="0" u="none" strike="noStrike" cap="none" normalizeH="0" baseline="0" smtClean="0">
                    <a:ln>
                      <a:noFill/>
                    </a:ln>
                    <a:solidFill>
                      <a:schemeClr val="tx1"/>
                    </a:solidFill>
                    <a:effectLst/>
                    <a:latin typeface="Calibri" pitchFamily="34" charset="0"/>
                    <a:cs typeface="Arial" pitchFamily="34" charset="0"/>
                  </a:rPr>
                  <a:t> time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3597" name="AutoShape 45"/>
              <p:cNvCxnSpPr>
                <a:cxnSpLocks noChangeShapeType="1"/>
              </p:cNvCxnSpPr>
              <p:nvPr/>
            </p:nvCxnSpPr>
            <p:spPr bwMode="auto">
              <a:xfrm>
                <a:off x="4899" y="2678"/>
                <a:ext cx="0" cy="502"/>
              </a:xfrm>
              <a:prstGeom prst="straightConnector1">
                <a:avLst/>
              </a:prstGeom>
              <a:noFill/>
              <a:ln w="19050">
                <a:solidFill>
                  <a:srgbClr val="000000"/>
                </a:solidFill>
                <a:round/>
                <a:headEnd/>
                <a:tailEnd type="triangle" w="med" len="med"/>
              </a:ln>
            </p:spPr>
          </p:cxnSp>
          <p:cxnSp>
            <p:nvCxnSpPr>
              <p:cNvPr id="23598" name="AutoShape 46"/>
              <p:cNvCxnSpPr>
                <a:cxnSpLocks noChangeShapeType="1"/>
              </p:cNvCxnSpPr>
              <p:nvPr/>
            </p:nvCxnSpPr>
            <p:spPr bwMode="auto">
              <a:xfrm>
                <a:off x="4874" y="4265"/>
                <a:ext cx="0" cy="502"/>
              </a:xfrm>
              <a:prstGeom prst="straightConnector1">
                <a:avLst/>
              </a:prstGeom>
              <a:noFill/>
              <a:ln w="19050">
                <a:solidFill>
                  <a:srgbClr val="000000"/>
                </a:solidFill>
                <a:round/>
                <a:headEnd/>
                <a:tailEnd type="triangle" w="med" len="med"/>
              </a:ln>
            </p:spPr>
          </p:cxnSp>
          <p:sp>
            <p:nvSpPr>
              <p:cNvPr id="23599" name="Rectangle 47"/>
              <p:cNvSpPr>
                <a:spLocks noChangeArrowheads="1"/>
              </p:cNvSpPr>
              <p:nvPr/>
            </p:nvSpPr>
            <p:spPr bwMode="auto">
              <a:xfrm>
                <a:off x="3409" y="2847"/>
                <a:ext cx="798" cy="38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True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600" name="AutoShape 48"/>
              <p:cNvSpPr>
                <a:spLocks noChangeArrowheads="1"/>
              </p:cNvSpPr>
              <p:nvPr/>
            </p:nvSpPr>
            <p:spPr bwMode="auto">
              <a:xfrm>
                <a:off x="3661" y="5678"/>
                <a:ext cx="2402" cy="585"/>
              </a:xfrm>
              <a:prstGeom prst="diamond">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1100" b="0" i="0" u="none" strike="noStrike" cap="none" normalizeH="0" baseline="0" dirty="0" smtClean="0">
                    <a:ln>
                      <a:noFill/>
                    </a:ln>
                    <a:solidFill>
                      <a:schemeClr val="tx1"/>
                    </a:solidFill>
                    <a:effectLst/>
                    <a:latin typeface="Calibri" pitchFamily="34" charset="0"/>
                    <a:cs typeface="Arial" pitchFamily="34" charset="0"/>
                  </a:rPr>
                  <a:t>If success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3602" name="AutoShape 50"/>
              <p:cNvCxnSpPr>
                <a:cxnSpLocks noChangeShapeType="1"/>
              </p:cNvCxnSpPr>
              <p:nvPr/>
            </p:nvCxnSpPr>
            <p:spPr bwMode="auto">
              <a:xfrm>
                <a:off x="4874" y="5239"/>
                <a:ext cx="0" cy="502"/>
              </a:xfrm>
              <a:prstGeom prst="straightConnector1">
                <a:avLst/>
              </a:prstGeom>
              <a:noFill/>
              <a:ln w="19050">
                <a:solidFill>
                  <a:srgbClr val="000000"/>
                </a:solidFill>
                <a:round/>
                <a:headEnd/>
                <a:tailEnd type="triangle" w="med" len="med"/>
              </a:ln>
            </p:spPr>
          </p:cxnSp>
          <p:cxnSp>
            <p:nvCxnSpPr>
              <p:cNvPr id="23603" name="AutoShape 51"/>
              <p:cNvCxnSpPr>
                <a:cxnSpLocks noChangeShapeType="1"/>
              </p:cNvCxnSpPr>
              <p:nvPr/>
            </p:nvCxnSpPr>
            <p:spPr bwMode="auto">
              <a:xfrm>
                <a:off x="3004" y="5966"/>
                <a:ext cx="787" cy="1"/>
              </a:xfrm>
              <a:prstGeom prst="straightConnector1">
                <a:avLst/>
              </a:prstGeom>
              <a:noFill/>
              <a:ln w="19050">
                <a:solidFill>
                  <a:srgbClr val="000000"/>
                </a:solidFill>
                <a:round/>
                <a:headEnd/>
                <a:tailEnd/>
              </a:ln>
            </p:spPr>
          </p:cxnSp>
          <p:cxnSp>
            <p:nvCxnSpPr>
              <p:cNvPr id="23604" name="AutoShape 52"/>
              <p:cNvCxnSpPr>
                <a:cxnSpLocks noChangeShapeType="1"/>
              </p:cNvCxnSpPr>
              <p:nvPr/>
            </p:nvCxnSpPr>
            <p:spPr bwMode="auto">
              <a:xfrm>
                <a:off x="3029" y="5065"/>
                <a:ext cx="0" cy="901"/>
              </a:xfrm>
              <a:prstGeom prst="straightConnector1">
                <a:avLst/>
              </a:prstGeom>
              <a:noFill/>
              <a:ln w="9525">
                <a:solidFill>
                  <a:srgbClr val="000000"/>
                </a:solidFill>
                <a:round/>
                <a:headEnd/>
                <a:tailEnd/>
              </a:ln>
            </p:spPr>
          </p:cxnSp>
          <p:sp>
            <p:nvSpPr>
              <p:cNvPr id="23605" name="Rectangle 53"/>
              <p:cNvSpPr>
                <a:spLocks noChangeArrowheads="1"/>
              </p:cNvSpPr>
              <p:nvPr/>
            </p:nvSpPr>
            <p:spPr bwMode="auto">
              <a:xfrm>
                <a:off x="2016" y="5305"/>
                <a:ext cx="988" cy="48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False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4E16C4-8E88-4788-939C-687DC13FBBAF}"/>
              </a:ext>
            </a:extLst>
          </p:cNvPr>
          <p:cNvSpPr>
            <a:spLocks noGrp="1"/>
          </p:cNvSpPr>
          <p:nvPr>
            <p:ph type="title"/>
          </p:nvPr>
        </p:nvSpPr>
        <p:spPr>
          <a:xfrm>
            <a:off x="4067033" y="946653"/>
            <a:ext cx="7180085" cy="653547"/>
          </a:xfrm>
        </p:spPr>
        <p:txBody>
          <a:bodyPr/>
          <a:lstStyle/>
          <a:p>
            <a:r>
              <a:rPr lang="en-US" dirty="0" smtClean="0">
                <a:solidFill>
                  <a:schemeClr val="tx2">
                    <a:lumMod val="75000"/>
                  </a:schemeClr>
                </a:solidFill>
                <a:latin typeface="+mn-lt"/>
              </a:rPr>
              <a:t>0 LEVEL</a:t>
            </a:r>
            <a:endParaRPr lang="en-US" dirty="0">
              <a:solidFill>
                <a:schemeClr val="tx2">
                  <a:lumMod val="75000"/>
                </a:schemeClr>
              </a:solidFill>
              <a:latin typeface="+mn-lt"/>
            </a:endParaRPr>
          </a:p>
        </p:txBody>
      </p:sp>
      <p:sp>
        <p:nvSpPr>
          <p:cNvPr id="7" name="Freeform: Shape 14">
            <a:extLst>
              <a:ext uri="{FF2B5EF4-FFF2-40B4-BE49-F238E27FC236}">
                <a16:creationId xmlns="" xmlns:a16="http://schemas.microsoft.com/office/drawing/2014/main" id="{868E2822-F0BF-D949-B8E2-C5C9D5994043}"/>
              </a:ext>
              <a:ext uri="{C183D7F6-B498-43B3-948B-1728B52AA6E4}">
                <adec:decorative xmlns="" xmlns:adec="http://schemas.microsoft.com/office/drawing/2017/decorative" val="1"/>
              </a:ext>
            </a:extLst>
          </p:cNvPr>
          <p:cNvSpPr>
            <a:spLocks noChangeAspect="1"/>
          </p:cNvSpPr>
          <p:nvPr/>
        </p:nvSpPr>
        <p:spPr>
          <a:xfrm flipH="1">
            <a:off x="-81024" y="0"/>
            <a:ext cx="4023360" cy="6858000"/>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 xmlns:a16="http://schemas.microsoft.com/office/drawing/2014/main" id="{C54E16C4-8E88-4788-939C-687DC13FBBAF}"/>
              </a:ext>
            </a:extLst>
          </p:cNvPr>
          <p:cNvSpPr txBox="1">
            <a:spLocks/>
          </p:cNvSpPr>
          <p:nvPr/>
        </p:nvSpPr>
        <p:spPr>
          <a:xfrm>
            <a:off x="152400" y="3105276"/>
            <a:ext cx="3969223" cy="653547"/>
          </a:xfrm>
          <a:prstGeom prst="rect">
            <a:avLst/>
          </a:prstGeom>
        </p:spPr>
        <p:txBody>
          <a:bodyPr vert="horz" lIns="91440" tIns="45720" rIns="91440" bIns="45720" rtlCol="0" anchor="t">
            <a:normAutofit fontScale="85000" lnSpcReduction="100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dirty="0" smtClean="0">
                <a:solidFill>
                  <a:schemeClr val="tx2">
                    <a:lumMod val="75000"/>
                  </a:schemeClr>
                </a:solidFill>
                <a:ea typeface="+mj-ea"/>
                <a:cs typeface="+mj-cs"/>
              </a:rPr>
              <a:t>Data flow Diagram</a:t>
            </a:r>
            <a:endParaRPr kumimoji="0" lang="en-US" sz="4000" b="0" i="0" u="none" strike="noStrike" kern="1200" cap="none" spc="0" normalizeH="0" baseline="0" noProof="0" dirty="0">
              <a:ln>
                <a:noFill/>
              </a:ln>
              <a:solidFill>
                <a:schemeClr val="tx2">
                  <a:lumMod val="75000"/>
                </a:schemeClr>
              </a:solidFill>
              <a:effectLst/>
              <a:uLnTx/>
              <a:uFillTx/>
              <a:latin typeface="+mn-lt"/>
              <a:ea typeface="+mj-ea"/>
              <a:cs typeface="+mj-cs"/>
            </a:endParaRPr>
          </a:p>
        </p:txBody>
      </p:sp>
      <p:grpSp>
        <p:nvGrpSpPr>
          <p:cNvPr id="11" name="Group 2"/>
          <p:cNvGrpSpPr>
            <a:grpSpLocks/>
          </p:cNvGrpSpPr>
          <p:nvPr/>
        </p:nvGrpSpPr>
        <p:grpSpPr bwMode="auto">
          <a:xfrm>
            <a:off x="4260712" y="2373835"/>
            <a:ext cx="7128792" cy="2088232"/>
            <a:chOff x="1397" y="6956"/>
            <a:chExt cx="9202" cy="2270"/>
          </a:xfrm>
        </p:grpSpPr>
        <p:sp>
          <p:nvSpPr>
            <p:cNvPr id="12" name="Rectangle 3"/>
            <p:cNvSpPr>
              <a:spLocks noChangeArrowheads="1"/>
            </p:cNvSpPr>
            <p:nvPr/>
          </p:nvSpPr>
          <p:spPr bwMode="auto">
            <a:xfrm>
              <a:off x="7193" y="7271"/>
              <a:ext cx="1837" cy="67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Times New Roman" pitchFamily="18" charset="0"/>
                  <a:cs typeface="Arial" pitchFamily="34" charset="0"/>
                </a:rPr>
                <a:t>Response/Software settings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Rectangle 4"/>
            <p:cNvSpPr>
              <a:spLocks noChangeArrowheads="1"/>
            </p:cNvSpPr>
            <p:nvPr/>
          </p:nvSpPr>
          <p:spPr bwMode="auto">
            <a:xfrm>
              <a:off x="7193" y="8102"/>
              <a:ext cx="1636" cy="47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Times New Roman" pitchFamily="18" charset="0"/>
                  <a:cs typeface="Arial" pitchFamily="34" charset="0"/>
                </a:rPr>
                <a:t>Login Request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Rectangle 5"/>
            <p:cNvSpPr>
              <a:spLocks noChangeArrowheads="1"/>
            </p:cNvSpPr>
            <p:nvPr/>
          </p:nvSpPr>
          <p:spPr bwMode="auto">
            <a:xfrm>
              <a:off x="8934" y="7707"/>
              <a:ext cx="1665" cy="486"/>
            </a:xfrm>
            <a:prstGeom prst="rect">
              <a:avLst/>
            </a:prstGeom>
            <a:solidFill>
              <a:srgbClr val="DEEAF6"/>
            </a:solidFill>
            <a:ln w="952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Times New Roman" pitchFamily="18" charset="0"/>
                  <a:cs typeface="Arial" pitchFamily="34" charset="0"/>
                </a:rPr>
                <a:t>Admin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 name="Rectangle 6"/>
            <p:cNvSpPr>
              <a:spLocks noChangeArrowheads="1"/>
            </p:cNvSpPr>
            <p:nvPr/>
          </p:nvSpPr>
          <p:spPr bwMode="auto">
            <a:xfrm>
              <a:off x="1397" y="7727"/>
              <a:ext cx="1665" cy="486"/>
            </a:xfrm>
            <a:prstGeom prst="rect">
              <a:avLst/>
            </a:prstGeom>
            <a:solidFill>
              <a:srgbClr val="DEEAF6"/>
            </a:solidFill>
            <a:ln w="12700">
              <a:solidFill>
                <a:srgbClr val="2E74B5"/>
              </a:solid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Times New Roman" pitchFamily="18" charset="0"/>
                  <a:cs typeface="Arial" pitchFamily="34" charset="0"/>
                </a:rPr>
                <a:t>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6" name="AutoShape 7"/>
            <p:cNvCxnSpPr>
              <a:cxnSpLocks noChangeShapeType="1"/>
            </p:cNvCxnSpPr>
            <p:nvPr/>
          </p:nvCxnSpPr>
          <p:spPr bwMode="auto">
            <a:xfrm flipH="1">
              <a:off x="3045" y="7913"/>
              <a:ext cx="1744" cy="0"/>
            </a:xfrm>
            <a:prstGeom prst="straightConnector1">
              <a:avLst/>
            </a:prstGeom>
            <a:noFill/>
            <a:ln w="9525">
              <a:solidFill>
                <a:srgbClr val="000000"/>
              </a:solidFill>
              <a:round/>
              <a:headEnd/>
              <a:tailEnd type="triangle" w="med" len="med"/>
            </a:ln>
          </p:spPr>
        </p:cxnSp>
        <p:cxnSp>
          <p:nvCxnSpPr>
            <p:cNvPr id="17" name="AutoShape 8"/>
            <p:cNvCxnSpPr>
              <a:cxnSpLocks noChangeShapeType="1"/>
            </p:cNvCxnSpPr>
            <p:nvPr/>
          </p:nvCxnSpPr>
          <p:spPr bwMode="auto">
            <a:xfrm>
              <a:off x="3070" y="8039"/>
              <a:ext cx="1719" cy="0"/>
            </a:xfrm>
            <a:prstGeom prst="straightConnector1">
              <a:avLst/>
            </a:prstGeom>
            <a:noFill/>
            <a:ln w="9525">
              <a:solidFill>
                <a:srgbClr val="000000"/>
              </a:solidFill>
              <a:round/>
              <a:headEnd/>
              <a:tailEnd type="triangle" w="med" len="med"/>
            </a:ln>
          </p:spPr>
        </p:cxnSp>
        <p:cxnSp>
          <p:nvCxnSpPr>
            <p:cNvPr id="18" name="AutoShape 9"/>
            <p:cNvCxnSpPr>
              <a:cxnSpLocks noChangeShapeType="1"/>
            </p:cNvCxnSpPr>
            <p:nvPr/>
          </p:nvCxnSpPr>
          <p:spPr bwMode="auto">
            <a:xfrm flipH="1">
              <a:off x="7145" y="8051"/>
              <a:ext cx="1789" cy="0"/>
            </a:xfrm>
            <a:prstGeom prst="straightConnector1">
              <a:avLst/>
            </a:prstGeom>
            <a:noFill/>
            <a:ln w="9525">
              <a:solidFill>
                <a:srgbClr val="000000"/>
              </a:solidFill>
              <a:round/>
              <a:headEnd/>
              <a:tailEnd type="triangle" w="med" len="med"/>
            </a:ln>
          </p:spPr>
        </p:cxnSp>
        <p:sp>
          <p:nvSpPr>
            <p:cNvPr id="19" name="Rectangle 10"/>
            <p:cNvSpPr>
              <a:spLocks noChangeArrowheads="1"/>
            </p:cNvSpPr>
            <p:nvPr/>
          </p:nvSpPr>
          <p:spPr bwMode="auto">
            <a:xfrm>
              <a:off x="3296" y="8124"/>
              <a:ext cx="1680" cy="45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dirty="0" smtClean="0">
                  <a:ln>
                    <a:noFill/>
                  </a:ln>
                  <a:solidFill>
                    <a:schemeClr val="tx1"/>
                  </a:solidFill>
                  <a:effectLst/>
                  <a:latin typeface="Times New Roman" pitchFamily="18" charset="0"/>
                  <a:cs typeface="Arial" pitchFamily="34" charset="0"/>
                </a:rPr>
                <a:t>Request For Login</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 name="Rectangle 11"/>
            <p:cNvSpPr>
              <a:spLocks noChangeArrowheads="1"/>
            </p:cNvSpPr>
            <p:nvPr/>
          </p:nvSpPr>
          <p:spPr bwMode="auto">
            <a:xfrm>
              <a:off x="3266" y="7458"/>
              <a:ext cx="1699" cy="41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1000" b="0" i="0" u="none" strike="noStrike" cap="none" normalizeH="0" baseline="0" smtClean="0">
                  <a:ln>
                    <a:noFill/>
                  </a:ln>
                  <a:solidFill>
                    <a:schemeClr val="tx1"/>
                  </a:solidFill>
                  <a:effectLst/>
                  <a:latin typeface="Times New Roman" pitchFamily="18" charset="0"/>
                  <a:cs typeface="Arial" pitchFamily="34" charset="0"/>
                </a:rPr>
                <a:t>Response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1" name="AutoShape 12"/>
            <p:cNvCxnSpPr>
              <a:cxnSpLocks noChangeShapeType="1"/>
            </p:cNvCxnSpPr>
            <p:nvPr/>
          </p:nvCxnSpPr>
          <p:spPr bwMode="auto">
            <a:xfrm>
              <a:off x="7094" y="7876"/>
              <a:ext cx="1857" cy="0"/>
            </a:xfrm>
            <a:prstGeom prst="straightConnector1">
              <a:avLst/>
            </a:prstGeom>
            <a:noFill/>
            <a:ln w="9525">
              <a:solidFill>
                <a:srgbClr val="000000"/>
              </a:solidFill>
              <a:round/>
              <a:headEnd/>
              <a:tailEnd type="triangle" w="med" len="med"/>
            </a:ln>
          </p:spPr>
        </p:cxnSp>
        <p:grpSp>
          <p:nvGrpSpPr>
            <p:cNvPr id="22" name="Group 13"/>
            <p:cNvGrpSpPr>
              <a:grpSpLocks/>
            </p:cNvGrpSpPr>
            <p:nvPr/>
          </p:nvGrpSpPr>
          <p:grpSpPr bwMode="auto">
            <a:xfrm>
              <a:off x="4789" y="6956"/>
              <a:ext cx="2356" cy="2270"/>
              <a:chOff x="4789" y="6956"/>
              <a:chExt cx="2356" cy="2270"/>
            </a:xfrm>
          </p:grpSpPr>
          <p:sp>
            <p:nvSpPr>
              <p:cNvPr id="23" name="Oval 14"/>
              <p:cNvSpPr>
                <a:spLocks noChangeArrowheads="1"/>
              </p:cNvSpPr>
              <p:nvPr/>
            </p:nvSpPr>
            <p:spPr bwMode="auto">
              <a:xfrm>
                <a:off x="4789" y="6956"/>
                <a:ext cx="2356" cy="2270"/>
              </a:xfrm>
              <a:prstGeom prst="ellipse">
                <a:avLst/>
              </a:prstGeom>
              <a:gradFill rotWithShape="0">
                <a:gsLst>
                  <a:gs pos="0">
                    <a:srgbClr val="FFFFFF"/>
                  </a:gs>
                  <a:gs pos="100000">
                    <a:srgbClr val="BDD6EE"/>
                  </a:gs>
                </a:gsLst>
                <a:lin ang="5400000" scaled="1"/>
              </a:gradFill>
              <a:ln w="12700">
                <a:solidFill>
                  <a:srgbClr val="9CC2E5"/>
                </a:solidFill>
                <a:round/>
                <a:headEnd/>
                <a:tailEnd/>
              </a:ln>
              <a:effectLst>
                <a:outerShdw dist="28398" dir="3806097" algn="ctr" rotWithShape="0">
                  <a:srgbClr val="1F4D78">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IN" sz="1100" b="0" i="0" u="none" strike="noStrike" cap="none" normalizeH="0" baseline="0" dirty="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ts val="1200"/>
                  </a:spcBef>
                  <a:spcAft>
                    <a:spcPct val="0"/>
                  </a:spcAft>
                  <a:buClrTx/>
                  <a:buSzTx/>
                  <a:buFontTx/>
                  <a:buNone/>
                  <a:tabLst/>
                </a:pPr>
                <a:endParaRPr kumimoji="0" lang="en-IN" sz="1100" b="0" i="0" u="none" strike="noStrike" cap="none" normalizeH="0" baseline="0" dirty="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ts val="1200"/>
                  </a:spcBef>
                  <a:spcAft>
                    <a:spcPct val="0"/>
                  </a:spcAft>
                  <a:buClrTx/>
                  <a:buSzTx/>
                  <a:buFontTx/>
                  <a:buNone/>
                  <a:tabLst/>
                </a:pPr>
                <a:r>
                  <a:rPr kumimoji="0" lang="en-IN" sz="1100" b="0" i="0" u="none" strike="noStrike" cap="none" normalizeH="0" baseline="0" dirty="0" smtClean="0">
                    <a:ln>
                      <a:noFill/>
                    </a:ln>
                    <a:solidFill>
                      <a:schemeClr val="tx1"/>
                    </a:solidFill>
                    <a:effectLst/>
                    <a:latin typeface="Times New Roman" pitchFamily="18" charset="0"/>
                    <a:cs typeface="Arial" pitchFamily="34" charset="0"/>
                  </a:rPr>
                  <a:t>Baby Immunization System0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4" name="AutoShape 15"/>
              <p:cNvCxnSpPr>
                <a:cxnSpLocks noChangeShapeType="1"/>
              </p:cNvCxnSpPr>
              <p:nvPr/>
            </p:nvCxnSpPr>
            <p:spPr bwMode="auto">
              <a:xfrm>
                <a:off x="4868" y="7704"/>
                <a:ext cx="2226" cy="0"/>
              </a:xfrm>
              <a:prstGeom prst="straightConnector1">
                <a:avLst/>
              </a:prstGeom>
              <a:noFill/>
              <a:ln w="9525">
                <a:solidFill>
                  <a:srgbClr val="2E74B5"/>
                </a:solidFill>
                <a:round/>
                <a:headEnd/>
                <a:tailEnd/>
              </a:ln>
            </p:spPr>
          </p:cxnSp>
        </p:grpSp>
      </p:grpSp>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4E16C4-8E88-4788-939C-687DC13FBBAF}"/>
              </a:ext>
            </a:extLst>
          </p:cNvPr>
          <p:cNvSpPr>
            <a:spLocks noGrp="1"/>
          </p:cNvSpPr>
          <p:nvPr>
            <p:ph type="title"/>
          </p:nvPr>
        </p:nvSpPr>
        <p:spPr>
          <a:xfrm>
            <a:off x="3766783" y="168731"/>
            <a:ext cx="7180085" cy="653547"/>
          </a:xfrm>
        </p:spPr>
        <p:txBody>
          <a:bodyPr>
            <a:normAutofit fontScale="90000"/>
          </a:bodyPr>
          <a:lstStyle/>
          <a:p>
            <a:r>
              <a:rPr lang="en-US" sz="3600" dirty="0" smtClean="0">
                <a:solidFill>
                  <a:schemeClr val="tx2">
                    <a:lumMod val="75000"/>
                  </a:schemeClr>
                </a:solidFill>
                <a:latin typeface="+mn-lt"/>
              </a:rPr>
              <a:t>1 LEVEL </a:t>
            </a:r>
            <a:r>
              <a:rPr lang="en-US" dirty="0" smtClean="0">
                <a:solidFill>
                  <a:schemeClr val="tx2">
                    <a:lumMod val="75000"/>
                  </a:schemeClr>
                </a:solidFill>
                <a:latin typeface="+mn-lt"/>
              </a:rPr>
              <a:t/>
            </a:r>
            <a:br>
              <a:rPr lang="en-US" dirty="0" smtClean="0">
                <a:solidFill>
                  <a:schemeClr val="tx2">
                    <a:lumMod val="75000"/>
                  </a:schemeClr>
                </a:solidFill>
                <a:latin typeface="+mn-lt"/>
              </a:rPr>
            </a:br>
            <a:endParaRPr lang="en-US" dirty="0">
              <a:solidFill>
                <a:schemeClr val="tx2">
                  <a:lumMod val="75000"/>
                </a:schemeClr>
              </a:solidFill>
              <a:latin typeface="+mn-lt"/>
            </a:endParaRPr>
          </a:p>
        </p:txBody>
      </p:sp>
      <p:sp>
        <p:nvSpPr>
          <p:cNvPr id="7" name="Freeform: Shape 14">
            <a:extLst>
              <a:ext uri="{FF2B5EF4-FFF2-40B4-BE49-F238E27FC236}">
                <a16:creationId xmlns="" xmlns:a16="http://schemas.microsoft.com/office/drawing/2014/main" id="{868E2822-F0BF-D949-B8E2-C5C9D5994043}"/>
              </a:ext>
              <a:ext uri="{C183D7F6-B498-43B3-948B-1728B52AA6E4}">
                <adec:decorative xmlns="" xmlns:adec="http://schemas.microsoft.com/office/drawing/2017/decorative" val="1"/>
              </a:ext>
            </a:extLst>
          </p:cNvPr>
          <p:cNvSpPr>
            <a:spLocks noChangeAspect="1"/>
          </p:cNvSpPr>
          <p:nvPr/>
        </p:nvSpPr>
        <p:spPr>
          <a:xfrm flipH="1">
            <a:off x="-81024" y="0"/>
            <a:ext cx="4023360" cy="6858000"/>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 xmlns:a16="http://schemas.microsoft.com/office/drawing/2014/main" id="{C54E16C4-8E88-4788-939C-687DC13FBBAF}"/>
              </a:ext>
            </a:extLst>
          </p:cNvPr>
          <p:cNvSpPr txBox="1">
            <a:spLocks/>
          </p:cNvSpPr>
          <p:nvPr/>
        </p:nvSpPr>
        <p:spPr>
          <a:xfrm>
            <a:off x="152400" y="3105276"/>
            <a:ext cx="3969223" cy="653547"/>
          </a:xfrm>
          <a:prstGeom prst="rect">
            <a:avLst/>
          </a:prstGeom>
        </p:spPr>
        <p:txBody>
          <a:bodyPr vert="horz" lIns="91440" tIns="45720" rIns="91440" bIns="45720" rtlCol="0" anchor="t">
            <a:normAutofit fontScale="85000" lnSpcReduction="100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dirty="0" smtClean="0">
                <a:solidFill>
                  <a:schemeClr val="tx2">
                    <a:lumMod val="75000"/>
                  </a:schemeClr>
                </a:solidFill>
                <a:ea typeface="+mj-ea"/>
                <a:cs typeface="+mj-cs"/>
              </a:rPr>
              <a:t>Data flow Diagram</a:t>
            </a:r>
            <a:endParaRPr kumimoji="0" lang="en-US" sz="4000" b="0" i="0" u="none" strike="noStrike" kern="1200" cap="none" spc="0" normalizeH="0" baseline="0" noProof="0" dirty="0">
              <a:ln>
                <a:noFill/>
              </a:ln>
              <a:solidFill>
                <a:schemeClr val="tx2">
                  <a:lumMod val="75000"/>
                </a:schemeClr>
              </a:solidFill>
              <a:effectLst/>
              <a:uLnTx/>
              <a:uFillTx/>
              <a:latin typeface="+mn-lt"/>
              <a:ea typeface="+mj-ea"/>
              <a:cs typeface="+mj-cs"/>
            </a:endParaRPr>
          </a:p>
        </p:txBody>
      </p:sp>
      <p:grpSp>
        <p:nvGrpSpPr>
          <p:cNvPr id="22" name="Group 2"/>
          <p:cNvGrpSpPr>
            <a:grpSpLocks/>
          </p:cNvGrpSpPr>
          <p:nvPr/>
        </p:nvGrpSpPr>
        <p:grpSpPr bwMode="auto">
          <a:xfrm>
            <a:off x="4210518" y="934590"/>
            <a:ext cx="7783577" cy="5441579"/>
            <a:chOff x="743" y="2253"/>
            <a:chExt cx="11558" cy="12738"/>
          </a:xfrm>
        </p:grpSpPr>
        <p:sp>
          <p:nvSpPr>
            <p:cNvPr id="25" name="Rectangle 3"/>
            <p:cNvSpPr>
              <a:spLocks noChangeArrowheads="1"/>
            </p:cNvSpPr>
            <p:nvPr/>
          </p:nvSpPr>
          <p:spPr bwMode="auto">
            <a:xfrm>
              <a:off x="5985" y="12329"/>
              <a:ext cx="1882"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Store Child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26" name="Group 4"/>
            <p:cNvGrpSpPr>
              <a:grpSpLocks/>
            </p:cNvGrpSpPr>
            <p:nvPr/>
          </p:nvGrpSpPr>
          <p:grpSpPr bwMode="auto">
            <a:xfrm>
              <a:off x="743" y="2253"/>
              <a:ext cx="11558" cy="12738"/>
              <a:chOff x="743" y="2253"/>
              <a:chExt cx="11558" cy="12738"/>
            </a:xfrm>
          </p:grpSpPr>
          <p:sp>
            <p:nvSpPr>
              <p:cNvPr id="27" name="Rectangle 5"/>
              <p:cNvSpPr>
                <a:spLocks noChangeArrowheads="1"/>
              </p:cNvSpPr>
              <p:nvPr/>
            </p:nvSpPr>
            <p:spPr bwMode="auto">
              <a:xfrm>
                <a:off x="6941" y="4863"/>
                <a:ext cx="1882"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dirty="0" smtClean="0">
                    <a:ln>
                      <a:noFill/>
                    </a:ln>
                    <a:solidFill>
                      <a:schemeClr val="tx1"/>
                    </a:solidFill>
                    <a:effectLst/>
                    <a:latin typeface="Calibri" pitchFamily="34" charset="0"/>
                    <a:cs typeface="Arial" pitchFamily="34" charset="0"/>
                  </a:rPr>
                  <a:t>Store Hospital Data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8" name="AutoShape 6"/>
              <p:cNvCxnSpPr>
                <a:cxnSpLocks noChangeShapeType="1"/>
              </p:cNvCxnSpPr>
              <p:nvPr/>
            </p:nvCxnSpPr>
            <p:spPr bwMode="auto">
              <a:xfrm>
                <a:off x="5722" y="4016"/>
                <a:ext cx="0" cy="613"/>
              </a:xfrm>
              <a:prstGeom prst="straightConnector1">
                <a:avLst/>
              </a:prstGeom>
              <a:noFill/>
              <a:ln w="9525">
                <a:solidFill>
                  <a:srgbClr val="000000"/>
                </a:solidFill>
                <a:round/>
                <a:headEnd/>
                <a:tailEnd type="triangle" w="med" len="med"/>
              </a:ln>
            </p:spPr>
          </p:cxnSp>
          <p:cxnSp>
            <p:nvCxnSpPr>
              <p:cNvPr id="29" name="AutoShape 7"/>
              <p:cNvCxnSpPr>
                <a:cxnSpLocks noChangeShapeType="1"/>
              </p:cNvCxnSpPr>
              <p:nvPr/>
            </p:nvCxnSpPr>
            <p:spPr bwMode="auto">
              <a:xfrm flipH="1" flipV="1">
                <a:off x="3086" y="12063"/>
                <a:ext cx="1943" cy="1289"/>
              </a:xfrm>
              <a:prstGeom prst="straightConnector1">
                <a:avLst/>
              </a:prstGeom>
              <a:noFill/>
              <a:ln w="9525">
                <a:solidFill>
                  <a:srgbClr val="000000"/>
                </a:solidFill>
                <a:round/>
                <a:headEnd/>
                <a:tailEnd type="triangle" w="med" len="med"/>
              </a:ln>
            </p:spPr>
          </p:cxnSp>
          <p:cxnSp>
            <p:nvCxnSpPr>
              <p:cNvPr id="30" name="AutoShape 8"/>
              <p:cNvCxnSpPr>
                <a:cxnSpLocks noChangeShapeType="1"/>
              </p:cNvCxnSpPr>
              <p:nvPr/>
            </p:nvCxnSpPr>
            <p:spPr bwMode="auto">
              <a:xfrm>
                <a:off x="3366" y="12082"/>
                <a:ext cx="1721" cy="1157"/>
              </a:xfrm>
              <a:prstGeom prst="straightConnector1">
                <a:avLst/>
              </a:prstGeom>
              <a:noFill/>
              <a:ln w="9525">
                <a:solidFill>
                  <a:srgbClr val="000000"/>
                </a:solidFill>
                <a:round/>
                <a:headEnd/>
                <a:tailEnd type="triangle" w="med" len="med"/>
              </a:ln>
            </p:spPr>
          </p:cxnSp>
          <p:cxnSp>
            <p:nvCxnSpPr>
              <p:cNvPr id="31" name="AutoShape 9"/>
              <p:cNvCxnSpPr>
                <a:cxnSpLocks noChangeShapeType="1"/>
              </p:cNvCxnSpPr>
              <p:nvPr/>
            </p:nvCxnSpPr>
            <p:spPr bwMode="auto">
              <a:xfrm>
                <a:off x="2514" y="5398"/>
                <a:ext cx="1933" cy="0"/>
              </a:xfrm>
              <a:prstGeom prst="straightConnector1">
                <a:avLst/>
              </a:prstGeom>
              <a:noFill/>
              <a:ln w="9525">
                <a:solidFill>
                  <a:srgbClr val="000000"/>
                </a:solidFill>
                <a:round/>
                <a:headEnd/>
                <a:tailEnd type="triangle" w="med" len="med"/>
              </a:ln>
            </p:spPr>
          </p:cxnSp>
          <p:cxnSp>
            <p:nvCxnSpPr>
              <p:cNvPr id="32" name="AutoShape 10"/>
              <p:cNvCxnSpPr>
                <a:cxnSpLocks noChangeShapeType="1"/>
              </p:cNvCxnSpPr>
              <p:nvPr/>
            </p:nvCxnSpPr>
            <p:spPr bwMode="auto">
              <a:xfrm flipH="1">
                <a:off x="2666" y="5524"/>
                <a:ext cx="1933" cy="0"/>
              </a:xfrm>
              <a:prstGeom prst="straightConnector1">
                <a:avLst/>
              </a:prstGeom>
              <a:noFill/>
              <a:ln w="9525">
                <a:solidFill>
                  <a:srgbClr val="000000"/>
                </a:solidFill>
                <a:round/>
                <a:headEnd/>
                <a:tailEnd type="triangle" w="med" len="med"/>
              </a:ln>
            </p:spPr>
          </p:cxnSp>
          <p:sp>
            <p:nvSpPr>
              <p:cNvPr id="33" name="Rectangle 11"/>
              <p:cNvSpPr>
                <a:spLocks noChangeArrowheads="1"/>
              </p:cNvSpPr>
              <p:nvPr/>
            </p:nvSpPr>
            <p:spPr bwMode="auto">
              <a:xfrm>
                <a:off x="2683" y="4818"/>
                <a:ext cx="1882"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Get Hospital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4" name="Rectangle 12"/>
              <p:cNvSpPr>
                <a:spLocks noChangeArrowheads="1"/>
              </p:cNvSpPr>
              <p:nvPr/>
            </p:nvSpPr>
            <p:spPr bwMode="auto">
              <a:xfrm>
                <a:off x="2853" y="5597"/>
                <a:ext cx="1623" cy="109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Send Hospital Registration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 Response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35" name="AutoShape 13"/>
              <p:cNvCxnSpPr>
                <a:cxnSpLocks noChangeShapeType="1"/>
              </p:cNvCxnSpPr>
              <p:nvPr/>
            </p:nvCxnSpPr>
            <p:spPr bwMode="auto">
              <a:xfrm flipV="1">
                <a:off x="6525" y="4298"/>
                <a:ext cx="2310" cy="575"/>
              </a:xfrm>
              <a:prstGeom prst="straightConnector1">
                <a:avLst/>
              </a:prstGeom>
              <a:noFill/>
              <a:ln w="9525">
                <a:solidFill>
                  <a:srgbClr val="000000"/>
                </a:solidFill>
                <a:round/>
                <a:headEnd/>
                <a:tailEnd type="triangle" w="med" len="med"/>
              </a:ln>
            </p:spPr>
          </p:cxnSp>
          <p:cxnSp>
            <p:nvCxnSpPr>
              <p:cNvPr id="36" name="AutoShape 14"/>
              <p:cNvCxnSpPr>
                <a:cxnSpLocks noChangeShapeType="1"/>
              </p:cNvCxnSpPr>
              <p:nvPr/>
            </p:nvCxnSpPr>
            <p:spPr bwMode="auto">
              <a:xfrm>
                <a:off x="6865" y="5654"/>
                <a:ext cx="1974" cy="0"/>
              </a:xfrm>
              <a:prstGeom prst="straightConnector1">
                <a:avLst/>
              </a:prstGeom>
              <a:noFill/>
              <a:ln w="9525">
                <a:solidFill>
                  <a:srgbClr val="000000"/>
                </a:solidFill>
                <a:round/>
                <a:headEnd/>
                <a:tailEnd type="triangle" w="med" len="med"/>
              </a:ln>
            </p:spPr>
          </p:cxnSp>
          <p:sp>
            <p:nvSpPr>
              <p:cNvPr id="37" name="Rectangle 15"/>
              <p:cNvSpPr>
                <a:spLocks noChangeArrowheads="1"/>
              </p:cNvSpPr>
              <p:nvPr/>
            </p:nvSpPr>
            <p:spPr bwMode="auto">
              <a:xfrm>
                <a:off x="6375" y="4016"/>
                <a:ext cx="1882"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Add Hospital 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8" name="Rectangle 16"/>
              <p:cNvSpPr>
                <a:spLocks noChangeArrowheads="1"/>
              </p:cNvSpPr>
              <p:nvPr/>
            </p:nvSpPr>
            <p:spPr bwMode="auto">
              <a:xfrm>
                <a:off x="1001" y="3157"/>
                <a:ext cx="1665" cy="486"/>
              </a:xfrm>
              <a:prstGeom prst="rect">
                <a:avLst/>
              </a:prstGeom>
              <a:solidFill>
                <a:srgbClr val="DEEAF6"/>
              </a:solidFill>
              <a:ln w="19050">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dirty="0" smtClean="0">
                    <a:ln>
                      <a:noFill/>
                    </a:ln>
                    <a:solidFill>
                      <a:schemeClr val="tx1"/>
                    </a:solidFill>
                    <a:effectLst/>
                    <a:latin typeface="Calibri" pitchFamily="34" charset="0"/>
                    <a:cs typeface="Arial" pitchFamily="34" charset="0"/>
                  </a:rPr>
                  <a:t>Super Admin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39" name="AutoShape 17"/>
              <p:cNvCxnSpPr>
                <a:cxnSpLocks noChangeShapeType="1"/>
              </p:cNvCxnSpPr>
              <p:nvPr/>
            </p:nvCxnSpPr>
            <p:spPr bwMode="auto">
              <a:xfrm flipH="1">
                <a:off x="2666" y="3314"/>
                <a:ext cx="2170" cy="0"/>
              </a:xfrm>
              <a:prstGeom prst="straightConnector1">
                <a:avLst/>
              </a:prstGeom>
              <a:noFill/>
              <a:ln w="9525">
                <a:solidFill>
                  <a:srgbClr val="000000"/>
                </a:solidFill>
                <a:round/>
                <a:headEnd/>
                <a:tailEnd type="triangle" w="med" len="med"/>
              </a:ln>
            </p:spPr>
          </p:cxnSp>
          <p:sp>
            <p:nvSpPr>
              <p:cNvPr id="40" name="Rectangle 18"/>
              <p:cNvSpPr>
                <a:spLocks noChangeArrowheads="1"/>
              </p:cNvSpPr>
              <p:nvPr/>
            </p:nvSpPr>
            <p:spPr bwMode="auto">
              <a:xfrm>
                <a:off x="2902" y="2504"/>
                <a:ext cx="1472" cy="68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Request to Login  Admin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1" name="Rectangle 19"/>
              <p:cNvSpPr>
                <a:spLocks noChangeArrowheads="1"/>
              </p:cNvSpPr>
              <p:nvPr/>
            </p:nvSpPr>
            <p:spPr bwMode="auto">
              <a:xfrm>
                <a:off x="2722" y="3661"/>
                <a:ext cx="1882"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 Response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42" name="AutoShape 20"/>
              <p:cNvCxnSpPr>
                <a:cxnSpLocks noChangeShapeType="1"/>
              </p:cNvCxnSpPr>
              <p:nvPr/>
            </p:nvCxnSpPr>
            <p:spPr bwMode="auto">
              <a:xfrm>
                <a:off x="2683" y="3487"/>
                <a:ext cx="1899" cy="0"/>
              </a:xfrm>
              <a:prstGeom prst="straightConnector1">
                <a:avLst/>
              </a:prstGeom>
              <a:noFill/>
              <a:ln w="9525">
                <a:solidFill>
                  <a:srgbClr val="000000"/>
                </a:solidFill>
                <a:round/>
                <a:headEnd/>
                <a:tailEnd type="triangle" w="med" len="med"/>
              </a:ln>
            </p:spPr>
          </p:cxnSp>
          <p:cxnSp>
            <p:nvCxnSpPr>
              <p:cNvPr id="43" name="AutoShape 21"/>
              <p:cNvCxnSpPr>
                <a:cxnSpLocks noChangeShapeType="1"/>
              </p:cNvCxnSpPr>
              <p:nvPr/>
            </p:nvCxnSpPr>
            <p:spPr bwMode="auto">
              <a:xfrm>
                <a:off x="9728" y="3176"/>
                <a:ext cx="0" cy="916"/>
              </a:xfrm>
              <a:prstGeom prst="straightConnector1">
                <a:avLst/>
              </a:prstGeom>
              <a:noFill/>
              <a:ln w="9525">
                <a:solidFill>
                  <a:srgbClr val="000000"/>
                </a:solidFill>
                <a:round/>
                <a:headEnd/>
                <a:tailEnd type="triangle" w="med" len="med"/>
              </a:ln>
            </p:spPr>
          </p:cxnSp>
          <p:cxnSp>
            <p:nvCxnSpPr>
              <p:cNvPr id="44" name="AutoShape 22"/>
              <p:cNvCxnSpPr>
                <a:cxnSpLocks noChangeShapeType="1"/>
              </p:cNvCxnSpPr>
              <p:nvPr/>
            </p:nvCxnSpPr>
            <p:spPr bwMode="auto">
              <a:xfrm>
                <a:off x="6782" y="3157"/>
                <a:ext cx="2947" cy="0"/>
              </a:xfrm>
              <a:prstGeom prst="straightConnector1">
                <a:avLst/>
              </a:prstGeom>
              <a:noFill/>
              <a:ln w="9525">
                <a:solidFill>
                  <a:srgbClr val="000000"/>
                </a:solidFill>
                <a:round/>
                <a:headEnd/>
                <a:tailEnd/>
              </a:ln>
            </p:spPr>
          </p:cxnSp>
          <p:sp>
            <p:nvSpPr>
              <p:cNvPr id="45" name="Rectangle 23"/>
              <p:cNvSpPr>
                <a:spLocks noChangeArrowheads="1"/>
              </p:cNvSpPr>
              <p:nvPr/>
            </p:nvSpPr>
            <p:spPr bwMode="auto">
              <a:xfrm>
                <a:off x="7326" y="2613"/>
                <a:ext cx="1239"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Match 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46" name="AutoShape 24"/>
              <p:cNvCxnSpPr>
                <a:cxnSpLocks noChangeShapeType="1"/>
              </p:cNvCxnSpPr>
              <p:nvPr/>
            </p:nvCxnSpPr>
            <p:spPr bwMode="auto">
              <a:xfrm>
                <a:off x="5721" y="9135"/>
                <a:ext cx="2" cy="979"/>
              </a:xfrm>
              <a:prstGeom prst="straightConnector1">
                <a:avLst/>
              </a:prstGeom>
              <a:noFill/>
              <a:ln w="9525">
                <a:solidFill>
                  <a:srgbClr val="000000"/>
                </a:solidFill>
                <a:round/>
                <a:headEnd/>
                <a:tailEnd type="triangle" w="med" len="med"/>
              </a:ln>
            </p:spPr>
          </p:cxnSp>
          <p:cxnSp>
            <p:nvCxnSpPr>
              <p:cNvPr id="48" name="AutoShape 26"/>
              <p:cNvCxnSpPr>
                <a:cxnSpLocks noChangeShapeType="1"/>
              </p:cNvCxnSpPr>
              <p:nvPr/>
            </p:nvCxnSpPr>
            <p:spPr bwMode="auto">
              <a:xfrm>
                <a:off x="6427" y="10491"/>
                <a:ext cx="2059" cy="0"/>
              </a:xfrm>
              <a:prstGeom prst="straightConnector1">
                <a:avLst/>
              </a:prstGeom>
              <a:noFill/>
              <a:ln w="9525">
                <a:solidFill>
                  <a:srgbClr val="000000"/>
                </a:solidFill>
                <a:round/>
                <a:headEnd/>
                <a:tailEnd type="triangle" w="med" len="med"/>
              </a:ln>
            </p:spPr>
          </p:cxnSp>
          <p:cxnSp>
            <p:nvCxnSpPr>
              <p:cNvPr id="49" name="AutoShape 27"/>
              <p:cNvCxnSpPr>
                <a:cxnSpLocks noChangeShapeType="1"/>
              </p:cNvCxnSpPr>
              <p:nvPr/>
            </p:nvCxnSpPr>
            <p:spPr bwMode="auto">
              <a:xfrm>
                <a:off x="7069" y="13892"/>
                <a:ext cx="1535" cy="0"/>
              </a:xfrm>
              <a:prstGeom prst="straightConnector1">
                <a:avLst/>
              </a:prstGeom>
              <a:noFill/>
              <a:ln w="9525">
                <a:solidFill>
                  <a:srgbClr val="000000"/>
                </a:solidFill>
                <a:round/>
                <a:headEnd/>
                <a:tailEnd type="triangle" w="med" len="med"/>
              </a:ln>
            </p:spPr>
          </p:cxnSp>
          <p:cxnSp>
            <p:nvCxnSpPr>
              <p:cNvPr id="50" name="AutoShape 28"/>
              <p:cNvCxnSpPr>
                <a:cxnSpLocks noChangeShapeType="1"/>
              </p:cNvCxnSpPr>
              <p:nvPr/>
            </p:nvCxnSpPr>
            <p:spPr bwMode="auto">
              <a:xfrm flipH="1">
                <a:off x="6814" y="5780"/>
                <a:ext cx="2021" cy="0"/>
              </a:xfrm>
              <a:prstGeom prst="straightConnector1">
                <a:avLst/>
              </a:prstGeom>
              <a:noFill/>
              <a:ln w="9525">
                <a:solidFill>
                  <a:srgbClr val="000000"/>
                </a:solidFill>
                <a:round/>
                <a:headEnd/>
                <a:tailEnd type="triangle" w="med" len="med"/>
              </a:ln>
            </p:spPr>
          </p:cxnSp>
          <p:cxnSp>
            <p:nvCxnSpPr>
              <p:cNvPr id="51" name="AutoShape 29"/>
              <p:cNvCxnSpPr>
                <a:cxnSpLocks noChangeShapeType="1"/>
              </p:cNvCxnSpPr>
              <p:nvPr/>
            </p:nvCxnSpPr>
            <p:spPr bwMode="auto">
              <a:xfrm flipH="1">
                <a:off x="6680" y="10660"/>
                <a:ext cx="1811" cy="0"/>
              </a:xfrm>
              <a:prstGeom prst="straightConnector1">
                <a:avLst/>
              </a:prstGeom>
              <a:noFill/>
              <a:ln w="9525">
                <a:solidFill>
                  <a:srgbClr val="000000"/>
                </a:solidFill>
                <a:round/>
                <a:headEnd/>
                <a:tailEnd type="triangle" w="med" len="med"/>
              </a:ln>
            </p:spPr>
          </p:cxnSp>
          <p:cxnSp>
            <p:nvCxnSpPr>
              <p:cNvPr id="52" name="AutoShape 30"/>
              <p:cNvCxnSpPr>
                <a:cxnSpLocks noChangeShapeType="1"/>
              </p:cNvCxnSpPr>
              <p:nvPr/>
            </p:nvCxnSpPr>
            <p:spPr bwMode="auto">
              <a:xfrm flipH="1">
                <a:off x="6631" y="4429"/>
                <a:ext cx="2170" cy="542"/>
              </a:xfrm>
              <a:prstGeom prst="straightConnector1">
                <a:avLst/>
              </a:prstGeom>
              <a:noFill/>
              <a:ln w="9525">
                <a:solidFill>
                  <a:srgbClr val="000000"/>
                </a:solidFill>
                <a:round/>
                <a:headEnd/>
                <a:tailEnd type="triangle" w="med" len="med"/>
              </a:ln>
            </p:spPr>
          </p:cxnSp>
          <p:cxnSp>
            <p:nvCxnSpPr>
              <p:cNvPr id="53" name="AutoShape 31"/>
              <p:cNvCxnSpPr>
                <a:cxnSpLocks noChangeShapeType="1"/>
              </p:cNvCxnSpPr>
              <p:nvPr/>
            </p:nvCxnSpPr>
            <p:spPr bwMode="auto">
              <a:xfrm flipH="1">
                <a:off x="7069" y="14037"/>
                <a:ext cx="1535" cy="1"/>
              </a:xfrm>
              <a:prstGeom prst="straightConnector1">
                <a:avLst/>
              </a:prstGeom>
              <a:noFill/>
              <a:ln w="9525">
                <a:solidFill>
                  <a:srgbClr val="000000"/>
                </a:solidFill>
                <a:round/>
                <a:headEnd/>
                <a:tailEnd type="triangle" w="med" len="med"/>
              </a:ln>
            </p:spPr>
          </p:cxnSp>
          <p:cxnSp>
            <p:nvCxnSpPr>
              <p:cNvPr id="54" name="AutoShape 32"/>
              <p:cNvCxnSpPr>
                <a:cxnSpLocks noChangeShapeType="1"/>
              </p:cNvCxnSpPr>
              <p:nvPr/>
            </p:nvCxnSpPr>
            <p:spPr bwMode="auto">
              <a:xfrm flipH="1">
                <a:off x="5722" y="6520"/>
                <a:ext cx="1" cy="780"/>
              </a:xfrm>
              <a:prstGeom prst="straightConnector1">
                <a:avLst/>
              </a:prstGeom>
              <a:noFill/>
              <a:ln w="9525">
                <a:solidFill>
                  <a:srgbClr val="000000"/>
                </a:solidFill>
                <a:round/>
                <a:headEnd/>
                <a:tailEnd type="triangle" w="med" len="med"/>
              </a:ln>
            </p:spPr>
          </p:cxnSp>
          <p:sp>
            <p:nvSpPr>
              <p:cNvPr id="55" name="Rectangle 33"/>
              <p:cNvSpPr>
                <a:spLocks noChangeArrowheads="1"/>
              </p:cNvSpPr>
              <p:nvPr/>
            </p:nvSpPr>
            <p:spPr bwMode="auto">
              <a:xfrm>
                <a:off x="6835" y="13076"/>
                <a:ext cx="1903" cy="53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dirty="0" smtClean="0">
                    <a:ln>
                      <a:noFill/>
                    </a:ln>
                    <a:solidFill>
                      <a:schemeClr val="tx1"/>
                    </a:solidFill>
                    <a:effectLst/>
                    <a:latin typeface="Calibri" pitchFamily="34" charset="0"/>
                    <a:cs typeface="Arial" pitchFamily="34" charset="0"/>
                  </a:rPr>
                  <a:t>Store Vaccine  data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56" name="AutoShape 34"/>
              <p:cNvCxnSpPr>
                <a:cxnSpLocks noChangeShapeType="1"/>
              </p:cNvCxnSpPr>
              <p:nvPr/>
            </p:nvCxnSpPr>
            <p:spPr bwMode="auto">
              <a:xfrm>
                <a:off x="9511" y="8266"/>
                <a:ext cx="0" cy="1702"/>
              </a:xfrm>
              <a:prstGeom prst="straightConnector1">
                <a:avLst/>
              </a:prstGeom>
              <a:noFill/>
              <a:ln w="9525">
                <a:solidFill>
                  <a:srgbClr val="000000"/>
                </a:solidFill>
                <a:round/>
                <a:headEnd/>
                <a:tailEnd/>
              </a:ln>
            </p:spPr>
          </p:cxnSp>
          <p:cxnSp>
            <p:nvCxnSpPr>
              <p:cNvPr id="57" name="AutoShape 35"/>
              <p:cNvCxnSpPr>
                <a:cxnSpLocks noChangeShapeType="1"/>
              </p:cNvCxnSpPr>
              <p:nvPr/>
            </p:nvCxnSpPr>
            <p:spPr bwMode="auto">
              <a:xfrm flipH="1">
                <a:off x="6880" y="8266"/>
                <a:ext cx="2631" cy="0"/>
              </a:xfrm>
              <a:prstGeom prst="straightConnector1">
                <a:avLst/>
              </a:prstGeom>
              <a:noFill/>
              <a:ln w="9525">
                <a:solidFill>
                  <a:srgbClr val="000000"/>
                </a:solidFill>
                <a:round/>
                <a:headEnd/>
                <a:tailEnd type="triangle" w="med" len="med"/>
              </a:ln>
            </p:spPr>
          </p:cxnSp>
          <p:sp>
            <p:nvSpPr>
              <p:cNvPr id="58" name="Rectangle 36"/>
              <p:cNvSpPr>
                <a:spLocks noChangeArrowheads="1"/>
              </p:cNvSpPr>
              <p:nvPr/>
            </p:nvSpPr>
            <p:spPr bwMode="auto">
              <a:xfrm>
                <a:off x="4415" y="9408"/>
                <a:ext cx="1506" cy="63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dirty="0" smtClean="0">
                    <a:ln>
                      <a:noFill/>
                    </a:ln>
                    <a:solidFill>
                      <a:schemeClr val="tx1"/>
                    </a:solidFill>
                    <a:effectLst/>
                    <a:latin typeface="Calibri" pitchFamily="34" charset="0"/>
                    <a:cs typeface="Arial" pitchFamily="34" charset="0"/>
                  </a:rPr>
                  <a:t>Request For Vaccination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9" name="Rectangle 37"/>
              <p:cNvSpPr>
                <a:spLocks noChangeArrowheads="1"/>
              </p:cNvSpPr>
              <p:nvPr/>
            </p:nvSpPr>
            <p:spPr bwMode="auto">
              <a:xfrm>
                <a:off x="6870" y="10842"/>
                <a:ext cx="1882"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dirty="0" smtClean="0">
                    <a:ln>
                      <a:noFill/>
                    </a:ln>
                    <a:solidFill>
                      <a:schemeClr val="tx1"/>
                    </a:solidFill>
                    <a:effectLst/>
                    <a:latin typeface="Calibri" pitchFamily="34" charset="0"/>
                    <a:cs typeface="Arial" pitchFamily="34" charset="0"/>
                  </a:rPr>
                  <a:t>Scheduling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60" name="AutoShape 38"/>
              <p:cNvCxnSpPr>
                <a:cxnSpLocks noChangeShapeType="1"/>
              </p:cNvCxnSpPr>
              <p:nvPr/>
            </p:nvCxnSpPr>
            <p:spPr bwMode="auto">
              <a:xfrm>
                <a:off x="6910" y="8135"/>
                <a:ext cx="2738" cy="0"/>
              </a:xfrm>
              <a:prstGeom prst="straightConnector1">
                <a:avLst/>
              </a:prstGeom>
              <a:noFill/>
              <a:ln w="9525">
                <a:solidFill>
                  <a:srgbClr val="000000"/>
                </a:solidFill>
                <a:round/>
                <a:headEnd/>
                <a:tailEnd/>
              </a:ln>
            </p:spPr>
          </p:cxnSp>
          <p:cxnSp>
            <p:nvCxnSpPr>
              <p:cNvPr id="61" name="AutoShape 39"/>
              <p:cNvCxnSpPr>
                <a:cxnSpLocks noChangeShapeType="1"/>
              </p:cNvCxnSpPr>
              <p:nvPr/>
            </p:nvCxnSpPr>
            <p:spPr bwMode="auto">
              <a:xfrm>
                <a:off x="9648" y="8135"/>
                <a:ext cx="1" cy="1833"/>
              </a:xfrm>
              <a:prstGeom prst="straightConnector1">
                <a:avLst/>
              </a:prstGeom>
              <a:noFill/>
              <a:ln w="9525">
                <a:solidFill>
                  <a:srgbClr val="000000"/>
                </a:solidFill>
                <a:round/>
                <a:headEnd/>
                <a:tailEnd type="triangle" w="med" len="med"/>
              </a:ln>
            </p:spPr>
          </p:cxnSp>
          <p:sp>
            <p:nvSpPr>
              <p:cNvPr id="62" name="Rectangle 40"/>
              <p:cNvSpPr>
                <a:spLocks noChangeArrowheads="1"/>
              </p:cNvSpPr>
              <p:nvPr/>
            </p:nvSpPr>
            <p:spPr bwMode="auto">
              <a:xfrm>
                <a:off x="6502" y="9573"/>
                <a:ext cx="1981" cy="68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1000" b="0" i="0" u="none" strike="noStrike" cap="none" normalizeH="0" baseline="0" dirty="0" smtClean="0">
                    <a:ln>
                      <a:noFill/>
                    </a:ln>
                    <a:solidFill>
                      <a:schemeClr val="tx1"/>
                    </a:solidFill>
                    <a:effectLst/>
                    <a:latin typeface="Calibri" pitchFamily="34" charset="0"/>
                    <a:cs typeface="Arial" pitchFamily="34" charset="0"/>
                  </a:rPr>
                  <a:t>Store all scheduling Details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3" name="Rectangle 41"/>
              <p:cNvSpPr>
                <a:spLocks noChangeArrowheads="1"/>
              </p:cNvSpPr>
              <p:nvPr/>
            </p:nvSpPr>
            <p:spPr bwMode="auto">
              <a:xfrm>
                <a:off x="7091" y="14143"/>
                <a:ext cx="1608" cy="399"/>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dirty="0" smtClean="0">
                    <a:ln>
                      <a:noFill/>
                    </a:ln>
                    <a:solidFill>
                      <a:schemeClr val="tx1"/>
                    </a:solidFill>
                    <a:effectLst/>
                    <a:latin typeface="Calibri" pitchFamily="34" charset="0"/>
                    <a:cs typeface="Arial" pitchFamily="34" charset="0"/>
                  </a:rPr>
                  <a:t>Store all Details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64" name="AutoShape 42"/>
              <p:cNvCxnSpPr>
                <a:cxnSpLocks noChangeShapeType="1"/>
              </p:cNvCxnSpPr>
              <p:nvPr/>
            </p:nvCxnSpPr>
            <p:spPr bwMode="auto">
              <a:xfrm>
                <a:off x="9518" y="3314"/>
                <a:ext cx="0" cy="760"/>
              </a:xfrm>
              <a:prstGeom prst="straightConnector1">
                <a:avLst/>
              </a:prstGeom>
              <a:noFill/>
              <a:ln w="9525">
                <a:solidFill>
                  <a:srgbClr val="000000"/>
                </a:solidFill>
                <a:round/>
                <a:headEnd/>
                <a:tailEnd/>
              </a:ln>
            </p:spPr>
          </p:cxnSp>
          <p:cxnSp>
            <p:nvCxnSpPr>
              <p:cNvPr id="65" name="AutoShape 43"/>
              <p:cNvCxnSpPr>
                <a:cxnSpLocks noChangeShapeType="1"/>
              </p:cNvCxnSpPr>
              <p:nvPr/>
            </p:nvCxnSpPr>
            <p:spPr bwMode="auto">
              <a:xfrm flipH="1">
                <a:off x="6947" y="3333"/>
                <a:ext cx="2563" cy="1"/>
              </a:xfrm>
              <a:prstGeom prst="straightConnector1">
                <a:avLst/>
              </a:prstGeom>
              <a:noFill/>
              <a:ln w="9525">
                <a:solidFill>
                  <a:srgbClr val="000000"/>
                </a:solidFill>
                <a:round/>
                <a:headEnd/>
                <a:tailEnd type="triangle" w="med" len="med"/>
              </a:ln>
            </p:spPr>
          </p:cxnSp>
          <p:sp>
            <p:nvSpPr>
              <p:cNvPr id="66" name="Rectangle 44"/>
              <p:cNvSpPr>
                <a:spLocks noChangeArrowheads="1"/>
              </p:cNvSpPr>
              <p:nvPr/>
            </p:nvSpPr>
            <p:spPr bwMode="auto">
              <a:xfrm>
                <a:off x="7281" y="3405"/>
                <a:ext cx="1882" cy="6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Login Success massage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67" name="AutoShape 45"/>
              <p:cNvCxnSpPr>
                <a:cxnSpLocks noChangeShapeType="1"/>
              </p:cNvCxnSpPr>
              <p:nvPr/>
            </p:nvCxnSpPr>
            <p:spPr bwMode="auto">
              <a:xfrm>
                <a:off x="5821" y="12139"/>
                <a:ext cx="2" cy="795"/>
              </a:xfrm>
              <a:prstGeom prst="straightConnector1">
                <a:avLst/>
              </a:prstGeom>
              <a:noFill/>
              <a:ln w="9525">
                <a:solidFill>
                  <a:srgbClr val="000000"/>
                </a:solidFill>
                <a:round/>
                <a:headEnd/>
                <a:tailEnd type="triangle" w="med" len="med"/>
              </a:ln>
            </p:spPr>
          </p:cxnSp>
          <p:cxnSp>
            <p:nvCxnSpPr>
              <p:cNvPr id="68" name="AutoShape 46"/>
              <p:cNvCxnSpPr>
                <a:cxnSpLocks noChangeShapeType="1"/>
              </p:cNvCxnSpPr>
              <p:nvPr/>
            </p:nvCxnSpPr>
            <p:spPr bwMode="auto">
              <a:xfrm>
                <a:off x="2622" y="12082"/>
                <a:ext cx="1" cy="864"/>
              </a:xfrm>
              <a:prstGeom prst="straightConnector1">
                <a:avLst/>
              </a:prstGeom>
              <a:noFill/>
              <a:ln w="9525">
                <a:solidFill>
                  <a:srgbClr val="000000"/>
                </a:solidFill>
                <a:round/>
                <a:headEnd/>
                <a:tailEnd type="triangle" w="med" len="med"/>
              </a:ln>
            </p:spPr>
          </p:cxnSp>
          <p:grpSp>
            <p:nvGrpSpPr>
              <p:cNvPr id="69" name="Group 47"/>
              <p:cNvGrpSpPr>
                <a:grpSpLocks/>
              </p:cNvGrpSpPr>
              <p:nvPr/>
            </p:nvGrpSpPr>
            <p:grpSpPr bwMode="auto">
              <a:xfrm>
                <a:off x="1618" y="12946"/>
                <a:ext cx="2232" cy="2045"/>
                <a:chOff x="1639" y="12946"/>
                <a:chExt cx="2232" cy="2045"/>
              </a:xfrm>
            </p:grpSpPr>
            <p:sp>
              <p:nvSpPr>
                <p:cNvPr id="121" name="Oval 48"/>
                <p:cNvSpPr>
                  <a:spLocks noChangeArrowheads="1"/>
                </p:cNvSpPr>
                <p:nvPr/>
              </p:nvSpPr>
              <p:spPr bwMode="auto">
                <a:xfrm>
                  <a:off x="1639" y="12946"/>
                  <a:ext cx="2232" cy="2045"/>
                </a:xfrm>
                <a:prstGeom prst="ellipse">
                  <a:avLst/>
                </a:prstGeom>
                <a:gradFill rotWithShape="0">
                  <a:gsLst>
                    <a:gs pos="0">
                      <a:srgbClr val="9CC2E5"/>
                    </a:gs>
                    <a:gs pos="50000">
                      <a:srgbClr val="DEEAF6"/>
                    </a:gs>
                    <a:gs pos="100000">
                      <a:srgbClr val="9CC2E5"/>
                    </a:gs>
                  </a:gsLst>
                  <a:lin ang="18900000" scaled="1"/>
                </a:gradFill>
                <a:ln w="12700">
                  <a:solidFill>
                    <a:srgbClr val="9CC2E5"/>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600"/>
                    </a:spcBef>
                    <a:spcAft>
                      <a:spcPct val="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ts val="600"/>
                    </a:spcBef>
                    <a:spcAft>
                      <a:spcPts val="6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Generate Report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22" name="AutoShape 49"/>
                <p:cNvCxnSpPr>
                  <a:cxnSpLocks noChangeShapeType="1"/>
                </p:cNvCxnSpPr>
                <p:nvPr/>
              </p:nvCxnSpPr>
              <p:spPr bwMode="auto">
                <a:xfrm>
                  <a:off x="1678" y="13620"/>
                  <a:ext cx="2110" cy="0"/>
                </a:xfrm>
                <a:prstGeom prst="straightConnector1">
                  <a:avLst/>
                </a:prstGeom>
                <a:noFill/>
                <a:ln w="12700">
                  <a:solidFill>
                    <a:srgbClr val="9CC2E5"/>
                  </a:solidFill>
                  <a:round/>
                  <a:headEnd/>
                  <a:tailEnd/>
                </a:ln>
                <a:effectLst/>
              </p:spPr>
            </p:cxnSp>
            <p:sp>
              <p:nvSpPr>
                <p:cNvPr id="123" name="Rectangle 50"/>
                <p:cNvSpPr>
                  <a:spLocks noChangeArrowheads="1"/>
                </p:cNvSpPr>
                <p:nvPr/>
              </p:nvSpPr>
              <p:spPr bwMode="auto">
                <a:xfrm>
                  <a:off x="2263" y="13126"/>
                  <a:ext cx="988" cy="471"/>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800" b="0" i="0" u="none" strike="noStrike" cap="none" normalizeH="0" baseline="0" smtClean="0">
                      <a:ln>
                        <a:noFill/>
                      </a:ln>
                      <a:solidFill>
                        <a:schemeClr val="tx1"/>
                      </a:solidFill>
                      <a:effectLst/>
                      <a:latin typeface="Calibri" pitchFamily="34" charset="0"/>
                      <a:cs typeface="Arial" pitchFamily="34" charset="0"/>
                    </a:rPr>
                    <a:t>1.5</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70" name="Group 51"/>
              <p:cNvGrpSpPr>
                <a:grpSpLocks/>
              </p:cNvGrpSpPr>
              <p:nvPr/>
            </p:nvGrpSpPr>
            <p:grpSpPr bwMode="auto">
              <a:xfrm>
                <a:off x="4837" y="12896"/>
                <a:ext cx="2232" cy="2045"/>
                <a:chOff x="1639" y="12946"/>
                <a:chExt cx="2232" cy="2045"/>
              </a:xfrm>
            </p:grpSpPr>
            <p:sp>
              <p:nvSpPr>
                <p:cNvPr id="118" name="Oval 52"/>
                <p:cNvSpPr>
                  <a:spLocks noChangeArrowheads="1"/>
                </p:cNvSpPr>
                <p:nvPr/>
              </p:nvSpPr>
              <p:spPr bwMode="auto">
                <a:xfrm>
                  <a:off x="1639" y="12946"/>
                  <a:ext cx="2232" cy="2045"/>
                </a:xfrm>
                <a:prstGeom prst="ellipse">
                  <a:avLst/>
                </a:prstGeom>
                <a:gradFill rotWithShape="0">
                  <a:gsLst>
                    <a:gs pos="0">
                      <a:srgbClr val="9CC2E5"/>
                    </a:gs>
                    <a:gs pos="50000">
                      <a:srgbClr val="DEEAF6"/>
                    </a:gs>
                    <a:gs pos="100000">
                      <a:srgbClr val="9CC2E5"/>
                    </a:gs>
                  </a:gsLst>
                  <a:lin ang="18900000" scaled="1"/>
                </a:gradFill>
                <a:ln w="12700">
                  <a:solidFill>
                    <a:srgbClr val="9CC2E5"/>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600"/>
                    </a:spcBef>
                    <a:spcAft>
                      <a:spcPct val="0"/>
                    </a:spcAft>
                    <a:buClrTx/>
                    <a:buSzTx/>
                    <a:buFontTx/>
                    <a:buNone/>
                    <a:tabLst/>
                  </a:pPr>
                  <a:endParaRPr kumimoji="0" lang="en-IN" sz="1100" b="0" i="0" u="none" strike="noStrike" cap="none" normalizeH="0" baseline="0" dirty="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ts val="1200"/>
                    </a:spcBef>
                    <a:spcAft>
                      <a:spcPts val="600"/>
                    </a:spcAft>
                    <a:buClrTx/>
                    <a:buSzTx/>
                    <a:buFontTx/>
                    <a:buNone/>
                    <a:tabLst/>
                  </a:pPr>
                  <a:r>
                    <a:rPr kumimoji="0" lang="en-IN" sz="1100" b="0" i="0" u="none" strike="noStrike" cap="none" normalizeH="0" baseline="0" dirty="0" smtClean="0">
                      <a:ln>
                        <a:noFill/>
                      </a:ln>
                      <a:solidFill>
                        <a:schemeClr val="tx1"/>
                      </a:solidFill>
                      <a:effectLst/>
                      <a:latin typeface="Calibri" pitchFamily="34" charset="0"/>
                      <a:cs typeface="Arial" pitchFamily="34" charset="0"/>
                    </a:rPr>
                    <a:t>Vaccination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19" name="AutoShape 53"/>
                <p:cNvCxnSpPr>
                  <a:cxnSpLocks noChangeShapeType="1"/>
                </p:cNvCxnSpPr>
                <p:nvPr/>
              </p:nvCxnSpPr>
              <p:spPr bwMode="auto">
                <a:xfrm>
                  <a:off x="1678" y="13620"/>
                  <a:ext cx="2110" cy="0"/>
                </a:xfrm>
                <a:prstGeom prst="straightConnector1">
                  <a:avLst/>
                </a:prstGeom>
                <a:noFill/>
                <a:ln w="12700">
                  <a:solidFill>
                    <a:srgbClr val="9CC2E5"/>
                  </a:solidFill>
                  <a:round/>
                  <a:headEnd/>
                  <a:tailEnd/>
                </a:ln>
                <a:effectLst/>
              </p:spPr>
            </p:cxnSp>
            <p:sp>
              <p:nvSpPr>
                <p:cNvPr id="120" name="Rectangle 54"/>
                <p:cNvSpPr>
                  <a:spLocks noChangeArrowheads="1"/>
                </p:cNvSpPr>
                <p:nvPr/>
              </p:nvSpPr>
              <p:spPr bwMode="auto">
                <a:xfrm>
                  <a:off x="2263" y="13126"/>
                  <a:ext cx="988" cy="471"/>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800" b="0" i="0" u="none" strike="noStrike" cap="none" normalizeH="0" baseline="0" smtClean="0">
                      <a:ln>
                        <a:noFill/>
                      </a:ln>
                      <a:solidFill>
                        <a:schemeClr val="tx1"/>
                      </a:solidFill>
                      <a:effectLst/>
                      <a:latin typeface="Calibri" pitchFamily="34" charset="0"/>
                      <a:cs typeface="Arial" pitchFamily="34" charset="0"/>
                    </a:rPr>
                    <a:t>1.4</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71" name="Group 55"/>
              <p:cNvGrpSpPr>
                <a:grpSpLocks/>
              </p:cNvGrpSpPr>
              <p:nvPr/>
            </p:nvGrpSpPr>
            <p:grpSpPr bwMode="auto">
              <a:xfrm>
                <a:off x="4594" y="10129"/>
                <a:ext cx="2232" cy="2045"/>
                <a:chOff x="1639" y="12946"/>
                <a:chExt cx="2232" cy="2045"/>
              </a:xfrm>
            </p:grpSpPr>
            <p:sp>
              <p:nvSpPr>
                <p:cNvPr id="115" name="Oval 56"/>
                <p:cNvSpPr>
                  <a:spLocks noChangeArrowheads="1"/>
                </p:cNvSpPr>
                <p:nvPr/>
              </p:nvSpPr>
              <p:spPr bwMode="auto">
                <a:xfrm>
                  <a:off x="1639" y="12946"/>
                  <a:ext cx="2232" cy="2045"/>
                </a:xfrm>
                <a:prstGeom prst="ellipse">
                  <a:avLst/>
                </a:prstGeom>
                <a:gradFill rotWithShape="0">
                  <a:gsLst>
                    <a:gs pos="0">
                      <a:srgbClr val="9CC2E5"/>
                    </a:gs>
                    <a:gs pos="50000">
                      <a:srgbClr val="DEEAF6"/>
                    </a:gs>
                    <a:gs pos="100000">
                      <a:srgbClr val="9CC2E5"/>
                    </a:gs>
                  </a:gsLst>
                  <a:lin ang="18900000" scaled="1"/>
                </a:gradFill>
                <a:ln w="12700">
                  <a:solidFill>
                    <a:srgbClr val="9CC2E5"/>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600"/>
                    </a:spcBef>
                    <a:spcAft>
                      <a:spcPct val="0"/>
                    </a:spcAft>
                    <a:buClrTx/>
                    <a:buSzTx/>
                    <a:buFontTx/>
                    <a:buNone/>
                    <a:tabLst/>
                  </a:pPr>
                  <a:endParaRPr kumimoji="0" lang="en-IN" sz="1100" b="0" i="0" u="none" strike="noStrike" cap="none" normalizeH="0" baseline="0" dirty="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16" name="AutoShape 57"/>
                <p:cNvCxnSpPr>
                  <a:cxnSpLocks noChangeShapeType="1"/>
                </p:cNvCxnSpPr>
                <p:nvPr/>
              </p:nvCxnSpPr>
              <p:spPr bwMode="auto">
                <a:xfrm>
                  <a:off x="1678" y="13620"/>
                  <a:ext cx="2110" cy="0"/>
                </a:xfrm>
                <a:prstGeom prst="straightConnector1">
                  <a:avLst/>
                </a:prstGeom>
                <a:noFill/>
                <a:ln w="12700">
                  <a:solidFill>
                    <a:srgbClr val="9CC2E5"/>
                  </a:solidFill>
                  <a:round/>
                  <a:headEnd/>
                  <a:tailEnd/>
                </a:ln>
                <a:effectLst/>
              </p:spPr>
            </p:cxnSp>
            <p:sp>
              <p:nvSpPr>
                <p:cNvPr id="117" name="Rectangle 58"/>
                <p:cNvSpPr>
                  <a:spLocks noChangeArrowheads="1"/>
                </p:cNvSpPr>
                <p:nvPr/>
              </p:nvSpPr>
              <p:spPr bwMode="auto">
                <a:xfrm>
                  <a:off x="2263" y="13126"/>
                  <a:ext cx="988" cy="471"/>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800" b="0" i="0" u="none" strike="noStrike" cap="none" normalizeH="0" baseline="0" dirty="0" smtClean="0">
                      <a:ln>
                        <a:noFill/>
                      </a:ln>
                      <a:solidFill>
                        <a:schemeClr val="tx1"/>
                      </a:solidFill>
                      <a:effectLst/>
                      <a:latin typeface="Calibri" pitchFamily="34" charset="0"/>
                      <a:cs typeface="Arial" pitchFamily="34" charset="0"/>
                    </a:rPr>
                    <a:t>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8" name="Rectangle 58"/>
                <p:cNvSpPr>
                  <a:spLocks noChangeArrowheads="1"/>
                </p:cNvSpPr>
                <p:nvPr/>
              </p:nvSpPr>
              <p:spPr bwMode="auto">
                <a:xfrm>
                  <a:off x="1977" y="13706"/>
                  <a:ext cx="1686" cy="526"/>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lgn="ctr" fontAlgn="base">
                    <a:spcBef>
                      <a:spcPct val="0"/>
                    </a:spcBef>
                    <a:spcAft>
                      <a:spcPts val="600"/>
                    </a:spcAft>
                  </a:pPr>
                  <a:r>
                    <a:rPr lang="en-IN" sz="800" dirty="0" smtClean="0">
                      <a:latin typeface="Calibri" pitchFamily="34" charset="0"/>
                      <a:cs typeface="Arial" pitchFamily="34" charset="0"/>
                    </a:rPr>
                    <a:t>Process of Vaccination Scheduling</a:t>
                  </a:r>
                </a:p>
              </p:txBody>
            </p:sp>
          </p:grpSp>
          <p:grpSp>
            <p:nvGrpSpPr>
              <p:cNvPr id="72" name="Group 59"/>
              <p:cNvGrpSpPr>
                <a:grpSpLocks/>
              </p:cNvGrpSpPr>
              <p:nvPr/>
            </p:nvGrpSpPr>
            <p:grpSpPr bwMode="auto">
              <a:xfrm>
                <a:off x="4477" y="7300"/>
                <a:ext cx="2433" cy="2045"/>
                <a:chOff x="1639" y="12946"/>
                <a:chExt cx="2232" cy="2045"/>
              </a:xfrm>
            </p:grpSpPr>
            <p:sp>
              <p:nvSpPr>
                <p:cNvPr id="112" name="Oval 60"/>
                <p:cNvSpPr>
                  <a:spLocks noChangeArrowheads="1"/>
                </p:cNvSpPr>
                <p:nvPr/>
              </p:nvSpPr>
              <p:spPr bwMode="auto">
                <a:xfrm>
                  <a:off x="1639" y="12946"/>
                  <a:ext cx="2232" cy="2045"/>
                </a:xfrm>
                <a:prstGeom prst="ellipse">
                  <a:avLst/>
                </a:prstGeom>
                <a:gradFill rotWithShape="0">
                  <a:gsLst>
                    <a:gs pos="0">
                      <a:srgbClr val="9CC2E5"/>
                    </a:gs>
                    <a:gs pos="50000">
                      <a:srgbClr val="DEEAF6"/>
                    </a:gs>
                    <a:gs pos="100000">
                      <a:srgbClr val="9CC2E5"/>
                    </a:gs>
                  </a:gsLst>
                  <a:lin ang="18900000" scaled="1"/>
                </a:gradFill>
                <a:ln w="12700">
                  <a:solidFill>
                    <a:srgbClr val="9CC2E5"/>
                  </a:solidFill>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13" name="AutoShape 61"/>
                <p:cNvCxnSpPr>
                  <a:cxnSpLocks noChangeShapeType="1"/>
                </p:cNvCxnSpPr>
                <p:nvPr/>
              </p:nvCxnSpPr>
              <p:spPr bwMode="auto">
                <a:xfrm>
                  <a:off x="1678" y="13620"/>
                  <a:ext cx="2110" cy="0"/>
                </a:xfrm>
                <a:prstGeom prst="straightConnector1">
                  <a:avLst/>
                </a:prstGeom>
                <a:noFill/>
                <a:ln w="12700">
                  <a:solidFill>
                    <a:srgbClr val="9CC2E5"/>
                  </a:solidFill>
                  <a:round/>
                  <a:headEnd/>
                  <a:tailEnd/>
                </a:ln>
                <a:effectLst/>
              </p:spPr>
            </p:cxnSp>
            <p:sp>
              <p:nvSpPr>
                <p:cNvPr id="114" name="Rectangle 62"/>
                <p:cNvSpPr>
                  <a:spLocks noChangeArrowheads="1"/>
                </p:cNvSpPr>
                <p:nvPr/>
              </p:nvSpPr>
              <p:spPr bwMode="auto">
                <a:xfrm>
                  <a:off x="2161" y="13705"/>
                  <a:ext cx="1277" cy="501"/>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lgn="ctr" fontAlgn="base">
                    <a:spcBef>
                      <a:spcPts val="3000"/>
                    </a:spcBef>
                    <a:spcAft>
                      <a:spcPct val="0"/>
                    </a:spcAft>
                  </a:pPr>
                  <a:r>
                    <a:rPr lang="en-IN" sz="800" dirty="0" smtClean="0">
                      <a:latin typeface="Calibri" pitchFamily="34" charset="0"/>
                      <a:cs typeface="Arial" pitchFamily="34" charset="0"/>
                    </a:rPr>
                    <a:t>Process of Child Registration</a:t>
                  </a:r>
                </a:p>
              </p:txBody>
            </p:sp>
            <p:sp>
              <p:nvSpPr>
                <p:cNvPr id="127" name="Rectangle 62"/>
                <p:cNvSpPr>
                  <a:spLocks noChangeArrowheads="1"/>
                </p:cNvSpPr>
                <p:nvPr/>
              </p:nvSpPr>
              <p:spPr bwMode="auto">
                <a:xfrm>
                  <a:off x="2234" y="13059"/>
                  <a:ext cx="988" cy="471"/>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800" b="0" i="0" u="none" strike="noStrike" cap="none" normalizeH="0" baseline="0" dirty="0" smtClean="0">
                      <a:ln>
                        <a:noFill/>
                      </a:ln>
                      <a:solidFill>
                        <a:schemeClr val="tx1"/>
                      </a:solidFill>
                      <a:effectLst/>
                      <a:latin typeface="Calibri" pitchFamily="34" charset="0"/>
                      <a:cs typeface="Arial" pitchFamily="34" charset="0"/>
                    </a:rPr>
                    <a:t>1.2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73" name="Group 63"/>
              <p:cNvGrpSpPr>
                <a:grpSpLocks/>
              </p:cNvGrpSpPr>
              <p:nvPr/>
            </p:nvGrpSpPr>
            <p:grpSpPr bwMode="auto">
              <a:xfrm>
                <a:off x="4419" y="4629"/>
                <a:ext cx="2433" cy="2045"/>
                <a:chOff x="1639" y="12946"/>
                <a:chExt cx="2232" cy="2045"/>
              </a:xfrm>
            </p:grpSpPr>
            <p:sp>
              <p:nvSpPr>
                <p:cNvPr id="109" name="Oval 64"/>
                <p:cNvSpPr>
                  <a:spLocks noChangeArrowheads="1"/>
                </p:cNvSpPr>
                <p:nvPr/>
              </p:nvSpPr>
              <p:spPr bwMode="auto">
                <a:xfrm>
                  <a:off x="1639" y="12946"/>
                  <a:ext cx="2232" cy="2045"/>
                </a:xfrm>
                <a:prstGeom prst="ellipse">
                  <a:avLst/>
                </a:prstGeom>
                <a:gradFill rotWithShape="0">
                  <a:gsLst>
                    <a:gs pos="0">
                      <a:srgbClr val="9CC2E5"/>
                    </a:gs>
                    <a:gs pos="50000">
                      <a:srgbClr val="DEEAF6"/>
                    </a:gs>
                    <a:gs pos="100000">
                      <a:srgbClr val="9CC2E5"/>
                    </a:gs>
                  </a:gsLst>
                  <a:lin ang="18900000" scaled="1"/>
                </a:gradFill>
                <a:ln w="12700">
                  <a:solidFill>
                    <a:srgbClr val="9CC2E5"/>
                  </a:solidFill>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ts val="3000"/>
                    </a:spcBef>
                    <a:spcAft>
                      <a:spcPct val="0"/>
                    </a:spcAft>
                    <a:buClrTx/>
                    <a:buSzTx/>
                    <a:buFontTx/>
                    <a:buNone/>
                    <a:tabLst/>
                  </a:pPr>
                  <a:endParaRPr kumimoji="0" lang="en-IN" sz="1100" b="0" i="0" u="none" strike="noStrike" cap="none" normalizeH="0" baseline="0" dirty="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10" name="AutoShape 65"/>
                <p:cNvCxnSpPr>
                  <a:cxnSpLocks noChangeShapeType="1"/>
                </p:cNvCxnSpPr>
                <p:nvPr/>
              </p:nvCxnSpPr>
              <p:spPr bwMode="auto">
                <a:xfrm>
                  <a:off x="1678" y="13620"/>
                  <a:ext cx="2110" cy="0"/>
                </a:xfrm>
                <a:prstGeom prst="straightConnector1">
                  <a:avLst/>
                </a:prstGeom>
                <a:noFill/>
                <a:ln w="12700">
                  <a:solidFill>
                    <a:srgbClr val="9CC2E5"/>
                  </a:solidFill>
                  <a:round/>
                  <a:headEnd/>
                  <a:tailEnd/>
                </a:ln>
                <a:effectLst/>
              </p:spPr>
            </p:cxnSp>
            <p:sp>
              <p:nvSpPr>
                <p:cNvPr id="111" name="Rectangle 66"/>
                <p:cNvSpPr>
                  <a:spLocks noChangeArrowheads="1"/>
                </p:cNvSpPr>
                <p:nvPr/>
              </p:nvSpPr>
              <p:spPr bwMode="auto">
                <a:xfrm>
                  <a:off x="2263" y="13126"/>
                  <a:ext cx="988" cy="471"/>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800" b="0" i="0" u="none" strike="noStrike" cap="none" normalizeH="0" baseline="0" dirty="0" smtClean="0">
                      <a:ln>
                        <a:noFill/>
                      </a:ln>
                      <a:solidFill>
                        <a:schemeClr val="tx1"/>
                      </a:solidFill>
                      <a:effectLst/>
                      <a:latin typeface="Calibri" pitchFamily="34" charset="0"/>
                      <a:cs typeface="Arial" pitchFamily="34" charset="0"/>
                    </a:rPr>
                    <a:t>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5" name="Rectangle 66"/>
                <p:cNvSpPr>
                  <a:spLocks noChangeArrowheads="1"/>
                </p:cNvSpPr>
                <p:nvPr/>
              </p:nvSpPr>
              <p:spPr bwMode="auto">
                <a:xfrm>
                  <a:off x="2168" y="13639"/>
                  <a:ext cx="1228" cy="518"/>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lgn="ctr" fontAlgn="base">
                    <a:spcBef>
                      <a:spcPts val="2400"/>
                    </a:spcBef>
                    <a:spcAft>
                      <a:spcPct val="0"/>
                    </a:spcAft>
                  </a:pPr>
                  <a:r>
                    <a:rPr lang="en-IN" sz="800" dirty="0" smtClean="0">
                      <a:latin typeface="Calibri" pitchFamily="34" charset="0"/>
                      <a:cs typeface="Arial" pitchFamily="34" charset="0"/>
                    </a:rPr>
                    <a:t>Process of </a:t>
                  </a:r>
                </a:p>
                <a:p>
                  <a:pPr lvl="0" algn="ctr" fontAlgn="base">
                    <a:spcBef>
                      <a:spcPct val="0"/>
                    </a:spcBef>
                    <a:spcAft>
                      <a:spcPct val="0"/>
                    </a:spcAft>
                  </a:pPr>
                  <a:r>
                    <a:rPr lang="en-IN" sz="800" dirty="0" smtClean="0">
                      <a:latin typeface="Calibri" pitchFamily="34" charset="0"/>
                      <a:cs typeface="Arial" pitchFamily="34" charset="0"/>
                    </a:rPr>
                    <a:t>Hospital Registration</a:t>
                  </a:r>
                </a:p>
              </p:txBody>
            </p:sp>
          </p:grpSp>
          <p:sp>
            <p:nvSpPr>
              <p:cNvPr id="74" name="Rectangle 67"/>
              <p:cNvSpPr>
                <a:spLocks noChangeArrowheads="1"/>
              </p:cNvSpPr>
              <p:nvPr/>
            </p:nvSpPr>
            <p:spPr bwMode="auto">
              <a:xfrm>
                <a:off x="743" y="5200"/>
                <a:ext cx="1940" cy="552"/>
              </a:xfrm>
              <a:prstGeom prst="rect">
                <a:avLst/>
              </a:prstGeom>
              <a:solidFill>
                <a:srgbClr val="DEEAF6"/>
              </a:solidFill>
              <a:ln w="19050">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300"/>
                  </a:spcBef>
                  <a:spcAft>
                    <a:spcPts val="600"/>
                  </a:spcAft>
                  <a:buClrTx/>
                  <a:buSzTx/>
                  <a:buFontTx/>
                  <a:buNone/>
                  <a:tabLst/>
                </a:pPr>
                <a:r>
                  <a:rPr kumimoji="0" lang="en-IN" sz="1100" b="0" i="0" u="none" strike="noStrike" cap="none" normalizeH="0" baseline="0" dirty="0" err="1" smtClean="0">
                    <a:ln>
                      <a:noFill/>
                    </a:ln>
                    <a:solidFill>
                      <a:schemeClr val="tx1"/>
                    </a:solidFill>
                    <a:effectLst/>
                    <a:latin typeface="Calibri" pitchFamily="34" charset="0"/>
                    <a:cs typeface="Arial" pitchFamily="34" charset="0"/>
                  </a:rPr>
                  <a:t>Hospita</a:t>
                </a:r>
                <a:r>
                  <a:rPr kumimoji="0" lang="en-IN" sz="1100" b="0" i="0" u="none" strike="noStrike" cap="none" normalizeH="0" baseline="0" dirty="0" smtClean="0">
                    <a:ln>
                      <a:noFill/>
                    </a:ln>
                    <a:solidFill>
                      <a:schemeClr val="tx1"/>
                    </a:solidFill>
                    <a:effectLst/>
                    <a:latin typeface="Calibri" pitchFamily="34" charset="0"/>
                    <a:cs typeface="Arial" pitchFamily="34" charset="0"/>
                  </a:rPr>
                  <a:t> Admin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75" name="Group 68"/>
              <p:cNvGrpSpPr>
                <a:grpSpLocks/>
              </p:cNvGrpSpPr>
              <p:nvPr/>
            </p:nvGrpSpPr>
            <p:grpSpPr bwMode="auto">
              <a:xfrm>
                <a:off x="4546" y="2253"/>
                <a:ext cx="2433" cy="2045"/>
                <a:chOff x="1639" y="12946"/>
                <a:chExt cx="2232" cy="2045"/>
              </a:xfrm>
            </p:grpSpPr>
            <p:sp>
              <p:nvSpPr>
                <p:cNvPr id="106" name="Oval 69"/>
                <p:cNvSpPr>
                  <a:spLocks noChangeArrowheads="1"/>
                </p:cNvSpPr>
                <p:nvPr/>
              </p:nvSpPr>
              <p:spPr bwMode="auto">
                <a:xfrm>
                  <a:off x="1639" y="12946"/>
                  <a:ext cx="2232" cy="2045"/>
                </a:xfrm>
                <a:prstGeom prst="ellipse">
                  <a:avLst/>
                </a:prstGeom>
                <a:gradFill rotWithShape="0">
                  <a:gsLst>
                    <a:gs pos="0">
                      <a:srgbClr val="9CC2E5"/>
                    </a:gs>
                    <a:gs pos="50000">
                      <a:srgbClr val="DEEAF6"/>
                    </a:gs>
                    <a:gs pos="100000">
                      <a:srgbClr val="9CC2E5"/>
                    </a:gs>
                  </a:gsLst>
                  <a:lin ang="18900000" scaled="1"/>
                </a:gradFill>
                <a:ln w="12700">
                  <a:solidFill>
                    <a:srgbClr val="9CC2E5"/>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2400"/>
                    </a:spcBef>
                    <a:spcAft>
                      <a:spcPct val="0"/>
                    </a:spcAft>
                    <a:buClrTx/>
                    <a:buSzTx/>
                    <a:buFontTx/>
                    <a:buNone/>
                    <a:tabLst/>
                  </a:pPr>
                  <a:endParaRPr kumimoji="0" lang="en-IN" sz="1100" b="0" i="0" u="none" strike="noStrike" cap="none" normalizeH="0" baseline="0" dirty="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ts val="3000"/>
                    </a:spcBef>
                    <a:spcAft>
                      <a:spcPct val="0"/>
                    </a:spcAft>
                    <a:buClrTx/>
                    <a:buSzTx/>
                    <a:buFontTx/>
                    <a:buNone/>
                    <a:tabLst/>
                  </a:pPr>
                  <a:endParaRPr kumimoji="0" lang="en-IN" sz="1100" b="0" i="0" u="none" strike="noStrike" cap="none" normalizeH="0" baseline="0" dirty="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07" name="AutoShape 70"/>
                <p:cNvCxnSpPr>
                  <a:cxnSpLocks noChangeShapeType="1"/>
                </p:cNvCxnSpPr>
                <p:nvPr/>
              </p:nvCxnSpPr>
              <p:spPr bwMode="auto">
                <a:xfrm>
                  <a:off x="1678" y="13620"/>
                  <a:ext cx="2110" cy="0"/>
                </a:xfrm>
                <a:prstGeom prst="straightConnector1">
                  <a:avLst/>
                </a:prstGeom>
                <a:noFill/>
                <a:ln w="12700">
                  <a:solidFill>
                    <a:srgbClr val="9CC2E5"/>
                  </a:solidFill>
                  <a:round/>
                  <a:headEnd/>
                  <a:tailEnd/>
                </a:ln>
                <a:effectLst/>
              </p:spPr>
            </p:cxnSp>
            <p:sp>
              <p:nvSpPr>
                <p:cNvPr id="108" name="Rectangle 71"/>
                <p:cNvSpPr>
                  <a:spLocks noChangeArrowheads="1"/>
                </p:cNvSpPr>
                <p:nvPr/>
              </p:nvSpPr>
              <p:spPr bwMode="auto">
                <a:xfrm>
                  <a:off x="2263" y="13131"/>
                  <a:ext cx="988" cy="471"/>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800" b="0" i="0" u="none" strike="noStrike" cap="none" normalizeH="0" baseline="0" dirty="0" smtClean="0">
                      <a:ln>
                        <a:noFill/>
                      </a:ln>
                      <a:solidFill>
                        <a:schemeClr val="tx1"/>
                      </a:solidFill>
                      <a:effectLst/>
                      <a:latin typeface="Calibri" pitchFamily="34" charset="0"/>
                      <a:cs typeface="Arial" pitchFamily="34" charset="0"/>
                    </a:rPr>
                    <a:t>1.0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4" name="Rectangle 71"/>
                <p:cNvSpPr>
                  <a:spLocks noChangeArrowheads="1"/>
                </p:cNvSpPr>
                <p:nvPr/>
              </p:nvSpPr>
              <p:spPr bwMode="auto">
                <a:xfrm>
                  <a:off x="2278" y="13867"/>
                  <a:ext cx="988" cy="471"/>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lgn="ctr" fontAlgn="base">
                    <a:spcBef>
                      <a:spcPts val="3000"/>
                    </a:spcBef>
                    <a:spcAft>
                      <a:spcPct val="0"/>
                    </a:spcAft>
                  </a:pPr>
                  <a:r>
                    <a:rPr lang="en-IN" sz="800" dirty="0" smtClean="0">
                      <a:latin typeface="Calibri" pitchFamily="34" charset="0"/>
                      <a:cs typeface="Arial" pitchFamily="34" charset="0"/>
                    </a:rPr>
                    <a:t>Process of</a:t>
                  </a:r>
                </a:p>
                <a:p>
                  <a:pPr lvl="0" algn="ctr" fontAlgn="base">
                    <a:spcBef>
                      <a:spcPct val="0"/>
                    </a:spcBef>
                    <a:spcAft>
                      <a:spcPct val="0"/>
                    </a:spcAft>
                  </a:pPr>
                  <a:r>
                    <a:rPr lang="en-IN" sz="800" dirty="0" smtClean="0">
                      <a:latin typeface="Calibri" pitchFamily="34" charset="0"/>
                      <a:cs typeface="Arial" pitchFamily="34" charset="0"/>
                    </a:rPr>
                    <a:t>Login</a:t>
                  </a:r>
                </a:p>
              </p:txBody>
            </p:sp>
          </p:grpSp>
          <p:grpSp>
            <p:nvGrpSpPr>
              <p:cNvPr id="76" name="Group 72"/>
              <p:cNvGrpSpPr>
                <a:grpSpLocks/>
              </p:cNvGrpSpPr>
              <p:nvPr/>
            </p:nvGrpSpPr>
            <p:grpSpPr bwMode="auto">
              <a:xfrm>
                <a:off x="8835" y="4014"/>
                <a:ext cx="2249" cy="795"/>
                <a:chOff x="8925" y="2727"/>
                <a:chExt cx="2249" cy="795"/>
              </a:xfrm>
            </p:grpSpPr>
            <p:grpSp>
              <p:nvGrpSpPr>
                <p:cNvPr id="102" name="Group 73"/>
                <p:cNvGrpSpPr>
                  <a:grpSpLocks/>
                </p:cNvGrpSpPr>
                <p:nvPr/>
              </p:nvGrpSpPr>
              <p:grpSpPr bwMode="auto">
                <a:xfrm>
                  <a:off x="8925" y="2827"/>
                  <a:ext cx="1702" cy="538"/>
                  <a:chOff x="8004" y="3382"/>
                  <a:chExt cx="2394" cy="960"/>
                </a:xfrm>
              </p:grpSpPr>
              <p:sp>
                <p:nvSpPr>
                  <p:cNvPr id="104" name="AutoShape 74"/>
                  <p:cNvSpPr>
                    <a:spLocks noChangeArrowheads="1"/>
                  </p:cNvSpPr>
                  <p:nvPr/>
                </p:nvSpPr>
                <p:spPr bwMode="auto">
                  <a:xfrm>
                    <a:off x="8004" y="3382"/>
                    <a:ext cx="2394" cy="960"/>
                  </a:xfrm>
                  <a:prstGeom prst="flowChartProcess">
                    <a:avLst/>
                  </a:prstGeom>
                  <a:solidFill>
                    <a:srgbClr val="FFFFFF"/>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1       Login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05" name="AutoShape 75"/>
                  <p:cNvCxnSpPr>
                    <a:cxnSpLocks noChangeShapeType="1"/>
                  </p:cNvCxnSpPr>
                  <p:nvPr/>
                </p:nvCxnSpPr>
                <p:spPr bwMode="auto">
                  <a:xfrm>
                    <a:off x="8524" y="3382"/>
                    <a:ext cx="0" cy="960"/>
                  </a:xfrm>
                  <a:prstGeom prst="straightConnector1">
                    <a:avLst/>
                  </a:prstGeom>
                  <a:noFill/>
                  <a:ln w="28575">
                    <a:solidFill>
                      <a:srgbClr val="2E74B5"/>
                    </a:solidFill>
                    <a:round/>
                    <a:headEnd/>
                    <a:tailEnd/>
                  </a:ln>
                </p:spPr>
              </p:cxnSp>
            </p:grpSp>
            <p:sp>
              <p:nvSpPr>
                <p:cNvPr id="103" name="AutoShape 76"/>
                <p:cNvSpPr>
                  <a:spLocks noChangeArrowheads="1"/>
                </p:cNvSpPr>
                <p:nvPr/>
              </p:nvSpPr>
              <p:spPr bwMode="auto">
                <a:xfrm>
                  <a:off x="10535" y="2727"/>
                  <a:ext cx="639" cy="795"/>
                </a:xfrm>
                <a:prstGeom prst="flowChartProcess">
                  <a:avLst/>
                </a:prstGeom>
                <a:solidFill>
                  <a:srgbClr val="FFFFFF"/>
                </a:solidFill>
                <a:ln w="2857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77" name="Group 77"/>
              <p:cNvGrpSpPr>
                <a:grpSpLocks/>
              </p:cNvGrpSpPr>
              <p:nvPr/>
            </p:nvGrpSpPr>
            <p:grpSpPr bwMode="auto">
              <a:xfrm>
                <a:off x="8801" y="5303"/>
                <a:ext cx="2249" cy="795"/>
                <a:chOff x="8925" y="2727"/>
                <a:chExt cx="2249" cy="795"/>
              </a:xfrm>
            </p:grpSpPr>
            <p:grpSp>
              <p:nvGrpSpPr>
                <p:cNvPr id="98" name="Group 78"/>
                <p:cNvGrpSpPr>
                  <a:grpSpLocks/>
                </p:cNvGrpSpPr>
                <p:nvPr/>
              </p:nvGrpSpPr>
              <p:grpSpPr bwMode="auto">
                <a:xfrm>
                  <a:off x="8925" y="2827"/>
                  <a:ext cx="1702" cy="538"/>
                  <a:chOff x="8004" y="3382"/>
                  <a:chExt cx="2394" cy="960"/>
                </a:xfrm>
              </p:grpSpPr>
              <p:sp>
                <p:nvSpPr>
                  <p:cNvPr id="100" name="AutoShape 79"/>
                  <p:cNvSpPr>
                    <a:spLocks noChangeArrowheads="1"/>
                  </p:cNvSpPr>
                  <p:nvPr/>
                </p:nvSpPr>
                <p:spPr bwMode="auto">
                  <a:xfrm>
                    <a:off x="8004" y="3382"/>
                    <a:ext cx="2394" cy="960"/>
                  </a:xfrm>
                  <a:prstGeom prst="flowChartProcess">
                    <a:avLst/>
                  </a:prstGeom>
                  <a:solidFill>
                    <a:srgbClr val="FFFFFF"/>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1       Hospital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01" name="AutoShape 80"/>
                  <p:cNvCxnSpPr>
                    <a:cxnSpLocks noChangeShapeType="1"/>
                  </p:cNvCxnSpPr>
                  <p:nvPr/>
                </p:nvCxnSpPr>
                <p:spPr bwMode="auto">
                  <a:xfrm>
                    <a:off x="8524" y="3382"/>
                    <a:ext cx="0" cy="960"/>
                  </a:xfrm>
                  <a:prstGeom prst="straightConnector1">
                    <a:avLst/>
                  </a:prstGeom>
                  <a:noFill/>
                  <a:ln w="28575">
                    <a:solidFill>
                      <a:srgbClr val="2E74B5"/>
                    </a:solidFill>
                    <a:round/>
                    <a:headEnd/>
                    <a:tailEnd/>
                  </a:ln>
                </p:spPr>
              </p:cxnSp>
            </p:grpSp>
            <p:sp>
              <p:nvSpPr>
                <p:cNvPr id="99" name="AutoShape 81"/>
                <p:cNvSpPr>
                  <a:spLocks noChangeArrowheads="1"/>
                </p:cNvSpPr>
                <p:nvPr/>
              </p:nvSpPr>
              <p:spPr bwMode="auto">
                <a:xfrm>
                  <a:off x="10535" y="2727"/>
                  <a:ext cx="639" cy="795"/>
                </a:xfrm>
                <a:prstGeom prst="flowChartProcess">
                  <a:avLst/>
                </a:prstGeom>
                <a:solidFill>
                  <a:srgbClr val="FFFFFF"/>
                </a:solidFill>
                <a:ln w="2857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78" name="Group 82"/>
              <p:cNvGrpSpPr>
                <a:grpSpLocks/>
              </p:cNvGrpSpPr>
              <p:nvPr/>
            </p:nvGrpSpPr>
            <p:grpSpPr bwMode="auto">
              <a:xfrm>
                <a:off x="8491" y="9821"/>
                <a:ext cx="3616" cy="1462"/>
                <a:chOff x="8925" y="2727"/>
                <a:chExt cx="2249" cy="795"/>
              </a:xfrm>
            </p:grpSpPr>
            <p:grpSp>
              <p:nvGrpSpPr>
                <p:cNvPr id="94" name="Group 83"/>
                <p:cNvGrpSpPr>
                  <a:grpSpLocks/>
                </p:cNvGrpSpPr>
                <p:nvPr/>
              </p:nvGrpSpPr>
              <p:grpSpPr bwMode="auto">
                <a:xfrm>
                  <a:off x="8925" y="2827"/>
                  <a:ext cx="1702" cy="538"/>
                  <a:chOff x="8004" y="3382"/>
                  <a:chExt cx="2394" cy="960"/>
                </a:xfrm>
              </p:grpSpPr>
              <p:sp>
                <p:nvSpPr>
                  <p:cNvPr id="96" name="AutoShape 84"/>
                  <p:cNvSpPr>
                    <a:spLocks noChangeArrowheads="1"/>
                  </p:cNvSpPr>
                  <p:nvPr/>
                </p:nvSpPr>
                <p:spPr bwMode="auto">
                  <a:xfrm>
                    <a:off x="8004" y="3382"/>
                    <a:ext cx="2394" cy="960"/>
                  </a:xfrm>
                  <a:prstGeom prst="flowChartProcess">
                    <a:avLst/>
                  </a:prstGeom>
                  <a:solidFill>
                    <a:srgbClr val="FFFFFF"/>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914400" marR="0" lvl="2" indent="0" algn="l" defTabSz="914400" rtl="0" eaLnBrk="1" fontAlgn="base" latinLnBrk="0" hangingPunct="1">
                      <a:lnSpc>
                        <a:spcPct val="100000"/>
                      </a:lnSpc>
                      <a:spcBef>
                        <a:spcPts val="600"/>
                      </a:spcBef>
                      <a:spcAft>
                        <a:spcPts val="1000"/>
                      </a:spcAft>
                      <a:buClrTx/>
                      <a:buSzTx/>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97" name="AutoShape 85"/>
                  <p:cNvCxnSpPr>
                    <a:cxnSpLocks noChangeShapeType="1"/>
                  </p:cNvCxnSpPr>
                  <p:nvPr/>
                </p:nvCxnSpPr>
                <p:spPr bwMode="auto">
                  <a:xfrm>
                    <a:off x="8524" y="3382"/>
                    <a:ext cx="0" cy="960"/>
                  </a:xfrm>
                  <a:prstGeom prst="straightConnector1">
                    <a:avLst/>
                  </a:prstGeom>
                  <a:noFill/>
                  <a:ln w="28575">
                    <a:solidFill>
                      <a:srgbClr val="2E74B5"/>
                    </a:solidFill>
                    <a:round/>
                    <a:headEnd/>
                    <a:tailEnd/>
                  </a:ln>
                </p:spPr>
              </p:cxnSp>
            </p:grpSp>
            <p:sp>
              <p:nvSpPr>
                <p:cNvPr id="95" name="AutoShape 86"/>
                <p:cNvSpPr>
                  <a:spLocks noChangeArrowheads="1"/>
                </p:cNvSpPr>
                <p:nvPr/>
              </p:nvSpPr>
              <p:spPr bwMode="auto">
                <a:xfrm>
                  <a:off x="10535" y="2727"/>
                  <a:ext cx="639" cy="795"/>
                </a:xfrm>
                <a:prstGeom prst="flowChartProcess">
                  <a:avLst/>
                </a:prstGeom>
                <a:solidFill>
                  <a:srgbClr val="FFFFFF"/>
                </a:solidFill>
                <a:ln w="2857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ts val="600"/>
                    </a:spcBef>
                    <a:spcAft>
                      <a:spcPts val="18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79" name="Group 87"/>
              <p:cNvGrpSpPr>
                <a:grpSpLocks/>
              </p:cNvGrpSpPr>
              <p:nvPr/>
            </p:nvGrpSpPr>
            <p:grpSpPr bwMode="auto">
              <a:xfrm>
                <a:off x="1337" y="8826"/>
                <a:ext cx="10097" cy="4413"/>
                <a:chOff x="3458" y="228"/>
                <a:chExt cx="7716" cy="3294"/>
              </a:xfrm>
            </p:grpSpPr>
            <p:grpSp>
              <p:nvGrpSpPr>
                <p:cNvPr id="90" name="Group 88"/>
                <p:cNvGrpSpPr>
                  <a:grpSpLocks/>
                </p:cNvGrpSpPr>
                <p:nvPr/>
              </p:nvGrpSpPr>
              <p:grpSpPr bwMode="auto">
                <a:xfrm>
                  <a:off x="3458" y="228"/>
                  <a:ext cx="1702" cy="538"/>
                  <a:chOff x="314" y="-1256"/>
                  <a:chExt cx="2394" cy="960"/>
                </a:xfrm>
              </p:grpSpPr>
              <p:sp>
                <p:nvSpPr>
                  <p:cNvPr id="92" name="AutoShape 89"/>
                  <p:cNvSpPr>
                    <a:spLocks noChangeArrowheads="1"/>
                  </p:cNvSpPr>
                  <p:nvPr/>
                </p:nvSpPr>
                <p:spPr bwMode="auto">
                  <a:xfrm>
                    <a:off x="314" y="-1256"/>
                    <a:ext cx="2394" cy="960"/>
                  </a:xfrm>
                  <a:prstGeom prst="flowChartProcess">
                    <a:avLst/>
                  </a:prstGeom>
                  <a:solidFill>
                    <a:srgbClr val="FFFFFF"/>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ts val="300"/>
                      </a:spcBef>
                      <a:spcAft>
                        <a:spcPts val="1000"/>
                      </a:spcAft>
                      <a:tabLst/>
                    </a:pPr>
                    <a:r>
                      <a:rPr kumimoji="0" lang="en-IN" sz="1100" b="0" i="0" u="none" strike="noStrike" cap="none" normalizeH="0" baseline="0" smtClean="0">
                        <a:ln>
                          <a:noFill/>
                        </a:ln>
                        <a:solidFill>
                          <a:schemeClr val="tx1"/>
                        </a:solidFill>
                        <a:effectLst/>
                        <a:latin typeface="Calibri" pitchFamily="34" charset="0"/>
                        <a:cs typeface="Arial" pitchFamily="34" charset="0"/>
                      </a:rPr>
                      <a:t>1       Child Registration</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93" name="AutoShape 90"/>
                  <p:cNvCxnSpPr>
                    <a:cxnSpLocks noChangeShapeType="1"/>
                  </p:cNvCxnSpPr>
                  <p:nvPr/>
                </p:nvCxnSpPr>
                <p:spPr bwMode="auto">
                  <a:xfrm>
                    <a:off x="791" y="-1256"/>
                    <a:ext cx="0" cy="960"/>
                  </a:xfrm>
                  <a:prstGeom prst="straightConnector1">
                    <a:avLst/>
                  </a:prstGeom>
                  <a:noFill/>
                  <a:ln w="28575">
                    <a:solidFill>
                      <a:srgbClr val="2E74B5"/>
                    </a:solidFill>
                    <a:round/>
                    <a:headEnd/>
                    <a:tailEnd/>
                  </a:ln>
                </p:spPr>
              </p:cxnSp>
            </p:grpSp>
            <p:sp>
              <p:nvSpPr>
                <p:cNvPr id="91" name="AutoShape 91"/>
                <p:cNvSpPr>
                  <a:spLocks noChangeArrowheads="1"/>
                </p:cNvSpPr>
                <p:nvPr/>
              </p:nvSpPr>
              <p:spPr bwMode="auto">
                <a:xfrm>
                  <a:off x="10535" y="2727"/>
                  <a:ext cx="639" cy="795"/>
                </a:xfrm>
                <a:prstGeom prst="flowChartProcess">
                  <a:avLst/>
                </a:prstGeom>
                <a:solidFill>
                  <a:srgbClr val="FFFFFF"/>
                </a:solidFill>
                <a:ln w="2857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80" name="Group 92"/>
              <p:cNvGrpSpPr>
                <a:grpSpLocks/>
              </p:cNvGrpSpPr>
              <p:nvPr/>
            </p:nvGrpSpPr>
            <p:grpSpPr bwMode="auto">
              <a:xfrm>
                <a:off x="8565" y="13479"/>
                <a:ext cx="2943" cy="1065"/>
                <a:chOff x="8925" y="2727"/>
                <a:chExt cx="2249" cy="795"/>
              </a:xfrm>
            </p:grpSpPr>
            <p:grpSp>
              <p:nvGrpSpPr>
                <p:cNvPr id="86" name="Group 93"/>
                <p:cNvGrpSpPr>
                  <a:grpSpLocks/>
                </p:cNvGrpSpPr>
                <p:nvPr/>
              </p:nvGrpSpPr>
              <p:grpSpPr bwMode="auto">
                <a:xfrm>
                  <a:off x="8925" y="2827"/>
                  <a:ext cx="1702" cy="538"/>
                  <a:chOff x="8004" y="3382"/>
                  <a:chExt cx="2394" cy="960"/>
                </a:xfrm>
              </p:grpSpPr>
              <p:sp>
                <p:nvSpPr>
                  <p:cNvPr id="88" name="AutoShape 94"/>
                  <p:cNvSpPr>
                    <a:spLocks noChangeArrowheads="1"/>
                  </p:cNvSpPr>
                  <p:nvPr/>
                </p:nvSpPr>
                <p:spPr bwMode="auto">
                  <a:xfrm>
                    <a:off x="8004" y="3382"/>
                    <a:ext cx="2394" cy="960"/>
                  </a:xfrm>
                  <a:prstGeom prst="flowChartProcess">
                    <a:avLst/>
                  </a:prstGeom>
                  <a:solidFill>
                    <a:srgbClr val="FFFFFF"/>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ts val="300"/>
                      </a:spcBef>
                      <a:spcAft>
                        <a:spcPts val="1000"/>
                      </a:spcAft>
                      <a:tabLst/>
                    </a:pPr>
                    <a:r>
                      <a:rPr kumimoji="0" lang="en-IN" sz="1100" b="0" i="0" u="none" strike="noStrike" cap="none" normalizeH="0" baseline="0" smtClean="0">
                        <a:ln>
                          <a:noFill/>
                        </a:ln>
                        <a:solidFill>
                          <a:schemeClr val="tx1"/>
                        </a:solidFill>
                        <a:effectLst/>
                        <a:latin typeface="Calibri" pitchFamily="34" charset="0"/>
                        <a:cs typeface="Arial" pitchFamily="34" charset="0"/>
                      </a:rPr>
                      <a:t>1         Vaccine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89" name="AutoShape 95"/>
                  <p:cNvCxnSpPr>
                    <a:cxnSpLocks noChangeShapeType="1"/>
                  </p:cNvCxnSpPr>
                  <p:nvPr/>
                </p:nvCxnSpPr>
                <p:spPr bwMode="auto">
                  <a:xfrm>
                    <a:off x="8524" y="3382"/>
                    <a:ext cx="0" cy="960"/>
                  </a:xfrm>
                  <a:prstGeom prst="straightConnector1">
                    <a:avLst/>
                  </a:prstGeom>
                  <a:noFill/>
                  <a:ln w="28575">
                    <a:solidFill>
                      <a:srgbClr val="2E74B5"/>
                    </a:solidFill>
                    <a:round/>
                    <a:headEnd/>
                    <a:tailEnd/>
                  </a:ln>
                </p:spPr>
              </p:cxnSp>
            </p:grpSp>
            <p:sp>
              <p:nvSpPr>
                <p:cNvPr id="87" name="AutoShape 96"/>
                <p:cNvSpPr>
                  <a:spLocks noChangeArrowheads="1"/>
                </p:cNvSpPr>
                <p:nvPr/>
              </p:nvSpPr>
              <p:spPr bwMode="auto">
                <a:xfrm>
                  <a:off x="10535" y="2727"/>
                  <a:ext cx="639" cy="795"/>
                </a:xfrm>
                <a:prstGeom prst="flowChartProcess">
                  <a:avLst/>
                </a:prstGeom>
                <a:solidFill>
                  <a:srgbClr val="FFFFFF"/>
                </a:solidFill>
                <a:ln w="2857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81" name="Group 97"/>
              <p:cNvGrpSpPr>
                <a:grpSpLocks/>
              </p:cNvGrpSpPr>
              <p:nvPr/>
            </p:nvGrpSpPr>
            <p:grpSpPr bwMode="auto">
              <a:xfrm>
                <a:off x="1539" y="11180"/>
                <a:ext cx="2943" cy="1065"/>
                <a:chOff x="8925" y="2727"/>
                <a:chExt cx="2249" cy="795"/>
              </a:xfrm>
            </p:grpSpPr>
            <p:grpSp>
              <p:nvGrpSpPr>
                <p:cNvPr id="82" name="Group 98"/>
                <p:cNvGrpSpPr>
                  <a:grpSpLocks/>
                </p:cNvGrpSpPr>
                <p:nvPr/>
              </p:nvGrpSpPr>
              <p:grpSpPr bwMode="auto">
                <a:xfrm>
                  <a:off x="8925" y="2827"/>
                  <a:ext cx="1702" cy="538"/>
                  <a:chOff x="8004" y="3382"/>
                  <a:chExt cx="2394" cy="960"/>
                </a:xfrm>
              </p:grpSpPr>
              <p:sp>
                <p:nvSpPr>
                  <p:cNvPr id="84" name="AutoShape 99"/>
                  <p:cNvSpPr>
                    <a:spLocks noChangeArrowheads="1"/>
                  </p:cNvSpPr>
                  <p:nvPr/>
                </p:nvSpPr>
                <p:spPr bwMode="auto">
                  <a:xfrm>
                    <a:off x="8004" y="3382"/>
                    <a:ext cx="2394" cy="960"/>
                  </a:xfrm>
                  <a:prstGeom prst="flowChartProcess">
                    <a:avLst/>
                  </a:prstGeom>
                  <a:solidFill>
                    <a:srgbClr val="FFFFFF"/>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lvl="0" indent="0" eaLnBrk="1" fontAlgn="base" latinLnBrk="0" hangingPunct="1">
                      <a:lnSpc>
                        <a:spcPct val="100000"/>
                      </a:lnSpc>
                      <a:spcBef>
                        <a:spcPts val="300"/>
                      </a:spcBef>
                      <a:spcAft>
                        <a:spcPts val="1000"/>
                      </a:spcAft>
                      <a:tabLst/>
                    </a:pPr>
                    <a:r>
                      <a:rPr kumimoji="0" lang="en-IN" sz="1100" b="0" i="0" u="none" strike="noStrike" cap="none" normalizeH="0" baseline="0" smtClean="0">
                        <a:ln>
                          <a:noFill/>
                        </a:ln>
                        <a:solidFill>
                          <a:schemeClr val="tx1"/>
                        </a:solidFill>
                        <a:effectLst/>
                        <a:latin typeface="Calibri" pitchFamily="34" charset="0"/>
                        <a:cs typeface="Arial" pitchFamily="34" charset="0"/>
                      </a:rPr>
                      <a:t>1        Vaccinated</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85" name="AutoShape 100"/>
                  <p:cNvCxnSpPr>
                    <a:cxnSpLocks noChangeShapeType="1"/>
                  </p:cNvCxnSpPr>
                  <p:nvPr/>
                </p:nvCxnSpPr>
                <p:spPr bwMode="auto">
                  <a:xfrm>
                    <a:off x="8524" y="3382"/>
                    <a:ext cx="0" cy="960"/>
                  </a:xfrm>
                  <a:prstGeom prst="straightConnector1">
                    <a:avLst/>
                  </a:prstGeom>
                  <a:noFill/>
                  <a:ln w="28575">
                    <a:solidFill>
                      <a:srgbClr val="2E74B5"/>
                    </a:solidFill>
                    <a:round/>
                    <a:headEnd/>
                    <a:tailEnd/>
                  </a:ln>
                </p:spPr>
              </p:cxnSp>
            </p:grpSp>
            <p:sp>
              <p:nvSpPr>
                <p:cNvPr id="83" name="AutoShape 101"/>
                <p:cNvSpPr>
                  <a:spLocks noChangeArrowheads="1"/>
                </p:cNvSpPr>
                <p:nvPr/>
              </p:nvSpPr>
              <p:spPr bwMode="auto">
                <a:xfrm>
                  <a:off x="10535" y="2727"/>
                  <a:ext cx="639" cy="795"/>
                </a:xfrm>
                <a:prstGeom prst="flowChartProcess">
                  <a:avLst/>
                </a:prstGeom>
                <a:solidFill>
                  <a:srgbClr val="FFFFFF"/>
                </a:solidFill>
                <a:ln w="2857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130" name="Rectangle 36"/>
              <p:cNvSpPr>
                <a:spLocks noChangeArrowheads="1"/>
              </p:cNvSpPr>
              <p:nvPr/>
            </p:nvSpPr>
            <p:spPr bwMode="auto">
              <a:xfrm>
                <a:off x="7158" y="10171"/>
                <a:ext cx="5143" cy="7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2" fontAlgn="base">
                  <a:spcBef>
                    <a:spcPts val="600"/>
                  </a:spcBef>
                  <a:spcAft>
                    <a:spcPts val="1000"/>
                  </a:spcAft>
                </a:pPr>
                <a:r>
                  <a:rPr lang="en-IN" sz="1100" dirty="0" smtClean="0">
                    <a:latin typeface="Times New Roman" pitchFamily="18" charset="0"/>
                    <a:cs typeface="Arial" pitchFamily="34" charset="0"/>
                  </a:rPr>
                  <a:t>1         Vaccination Scheduling</a:t>
                </a:r>
                <a:endParaRPr lang="en-US" dirty="0" smtClean="0">
                  <a:latin typeface="Arial" pitchFamily="34" charset="0"/>
                  <a:cs typeface="Arial" pitchFamily="34" charset="0"/>
                </a:endParaRPr>
              </a:p>
            </p:txBody>
          </p:sp>
          <p:cxnSp>
            <p:nvCxnSpPr>
              <p:cNvPr id="47" name="AutoShape 25"/>
              <p:cNvCxnSpPr>
                <a:cxnSpLocks noChangeShapeType="1"/>
                <a:stCxn id="112" idx="2"/>
              </p:cNvCxnSpPr>
              <p:nvPr/>
            </p:nvCxnSpPr>
            <p:spPr bwMode="auto">
              <a:xfrm flipH="1">
                <a:off x="3894" y="8323"/>
                <a:ext cx="583" cy="496"/>
              </a:xfrm>
              <a:prstGeom prst="straightConnector1">
                <a:avLst/>
              </a:prstGeom>
              <a:noFill/>
              <a:ln w="9525">
                <a:solidFill>
                  <a:srgbClr val="000000"/>
                </a:solidFill>
                <a:round/>
                <a:headEnd/>
                <a:tailEnd type="triangle" w="med" len="med"/>
              </a:ln>
            </p:spPr>
          </p:cxnSp>
        </p:grpSp>
      </p:grpSp>
      <p:sp>
        <p:nvSpPr>
          <p:cNvPr id="126" name="Rectangle 125"/>
          <p:cNvSpPr/>
          <p:nvPr/>
        </p:nvSpPr>
        <p:spPr>
          <a:xfrm>
            <a:off x="6059606" y="3603009"/>
            <a:ext cx="218364" cy="5595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9" name="Straight Arrow Connector 138"/>
          <p:cNvCxnSpPr/>
          <p:nvPr/>
        </p:nvCxnSpPr>
        <p:spPr>
          <a:xfrm flipV="1">
            <a:off x="6414448" y="3657600"/>
            <a:ext cx="341194" cy="1637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a:off x="6196084" y="4094328"/>
            <a:ext cx="732429" cy="41465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4E16C4-8E88-4788-939C-687DC13FBBAF}"/>
              </a:ext>
            </a:extLst>
          </p:cNvPr>
          <p:cNvSpPr>
            <a:spLocks noGrp="1"/>
          </p:cNvSpPr>
          <p:nvPr>
            <p:ph type="title"/>
          </p:nvPr>
        </p:nvSpPr>
        <p:spPr>
          <a:xfrm>
            <a:off x="3766783" y="168731"/>
            <a:ext cx="7180085" cy="653547"/>
          </a:xfrm>
        </p:spPr>
        <p:txBody>
          <a:bodyPr>
            <a:normAutofit fontScale="90000"/>
          </a:bodyPr>
          <a:lstStyle/>
          <a:p>
            <a:r>
              <a:rPr lang="en-US" dirty="0" smtClean="0">
                <a:solidFill>
                  <a:schemeClr val="tx2">
                    <a:lumMod val="75000"/>
                  </a:schemeClr>
                </a:solidFill>
                <a:latin typeface="+mn-lt"/>
              </a:rPr>
              <a:t>Super Admin (</a:t>
            </a:r>
            <a:r>
              <a:rPr lang="en-US" sz="3600" dirty="0" smtClean="0">
                <a:solidFill>
                  <a:schemeClr val="tx2">
                    <a:lumMod val="75000"/>
                  </a:schemeClr>
                </a:solidFill>
                <a:latin typeface="+mn-lt"/>
              </a:rPr>
              <a:t>2 LEVEL )</a:t>
            </a:r>
            <a:r>
              <a:rPr lang="en-US" dirty="0" smtClean="0">
                <a:solidFill>
                  <a:schemeClr val="tx2">
                    <a:lumMod val="75000"/>
                  </a:schemeClr>
                </a:solidFill>
                <a:latin typeface="+mn-lt"/>
              </a:rPr>
              <a:t/>
            </a:r>
            <a:br>
              <a:rPr lang="en-US" dirty="0" smtClean="0">
                <a:solidFill>
                  <a:schemeClr val="tx2">
                    <a:lumMod val="75000"/>
                  </a:schemeClr>
                </a:solidFill>
                <a:latin typeface="+mn-lt"/>
              </a:rPr>
            </a:br>
            <a:endParaRPr lang="en-US" dirty="0">
              <a:solidFill>
                <a:schemeClr val="tx2">
                  <a:lumMod val="75000"/>
                </a:schemeClr>
              </a:solidFill>
              <a:latin typeface="+mn-lt"/>
            </a:endParaRPr>
          </a:p>
        </p:txBody>
      </p:sp>
      <p:sp>
        <p:nvSpPr>
          <p:cNvPr id="7" name="Freeform: Shape 14">
            <a:extLst>
              <a:ext uri="{FF2B5EF4-FFF2-40B4-BE49-F238E27FC236}">
                <a16:creationId xmlns="" xmlns:a16="http://schemas.microsoft.com/office/drawing/2014/main" id="{868E2822-F0BF-D949-B8E2-C5C9D5994043}"/>
              </a:ext>
              <a:ext uri="{C183D7F6-B498-43B3-948B-1728B52AA6E4}">
                <adec:decorative xmlns="" xmlns:adec="http://schemas.microsoft.com/office/drawing/2017/decorative" val="1"/>
              </a:ext>
            </a:extLst>
          </p:cNvPr>
          <p:cNvSpPr>
            <a:spLocks noChangeAspect="1"/>
          </p:cNvSpPr>
          <p:nvPr/>
        </p:nvSpPr>
        <p:spPr>
          <a:xfrm flipH="1">
            <a:off x="-81024" y="0"/>
            <a:ext cx="4023360" cy="6858000"/>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 xmlns:a16="http://schemas.microsoft.com/office/drawing/2014/main" id="{C54E16C4-8E88-4788-939C-687DC13FBBAF}"/>
              </a:ext>
            </a:extLst>
          </p:cNvPr>
          <p:cNvSpPr txBox="1">
            <a:spLocks/>
          </p:cNvSpPr>
          <p:nvPr/>
        </p:nvSpPr>
        <p:spPr>
          <a:xfrm>
            <a:off x="152400" y="3105276"/>
            <a:ext cx="3969223" cy="653547"/>
          </a:xfrm>
          <a:prstGeom prst="rect">
            <a:avLst/>
          </a:prstGeom>
        </p:spPr>
        <p:txBody>
          <a:bodyPr vert="horz" lIns="91440" tIns="45720" rIns="91440" bIns="45720" rtlCol="0" anchor="t">
            <a:normAutofit fontScale="85000" lnSpcReduction="100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dirty="0" smtClean="0">
                <a:solidFill>
                  <a:schemeClr val="tx2">
                    <a:lumMod val="75000"/>
                  </a:schemeClr>
                </a:solidFill>
                <a:ea typeface="+mj-ea"/>
                <a:cs typeface="+mj-cs"/>
              </a:rPr>
              <a:t>Data flow Diagram</a:t>
            </a:r>
            <a:endParaRPr kumimoji="0" lang="en-US" sz="4000" b="0" i="0" u="none" strike="noStrike" kern="1200" cap="none" spc="0" normalizeH="0" baseline="0" noProof="0" dirty="0">
              <a:ln>
                <a:noFill/>
              </a:ln>
              <a:solidFill>
                <a:schemeClr val="tx2">
                  <a:lumMod val="75000"/>
                </a:schemeClr>
              </a:solidFill>
              <a:effectLst/>
              <a:uLnTx/>
              <a:uFillTx/>
              <a:latin typeface="+mn-lt"/>
              <a:ea typeface="+mj-ea"/>
              <a:cs typeface="+mj-cs"/>
            </a:endParaRPr>
          </a:p>
        </p:txBody>
      </p:sp>
      <p:grpSp>
        <p:nvGrpSpPr>
          <p:cNvPr id="126" name="Group 2"/>
          <p:cNvGrpSpPr>
            <a:grpSpLocks/>
          </p:cNvGrpSpPr>
          <p:nvPr/>
        </p:nvGrpSpPr>
        <p:grpSpPr bwMode="auto">
          <a:xfrm>
            <a:off x="4440716" y="1113624"/>
            <a:ext cx="6340475" cy="4740275"/>
            <a:chOff x="1263" y="2342"/>
            <a:chExt cx="9985" cy="7466"/>
          </a:xfrm>
        </p:grpSpPr>
        <p:cxnSp>
          <p:nvCxnSpPr>
            <p:cNvPr id="129" name="AutoShape 3"/>
            <p:cNvCxnSpPr>
              <a:cxnSpLocks noChangeShapeType="1"/>
            </p:cNvCxnSpPr>
            <p:nvPr/>
          </p:nvCxnSpPr>
          <p:spPr bwMode="auto">
            <a:xfrm>
              <a:off x="5924" y="4180"/>
              <a:ext cx="0" cy="623"/>
            </a:xfrm>
            <a:prstGeom prst="straightConnector1">
              <a:avLst/>
            </a:prstGeom>
            <a:noFill/>
            <a:ln w="9525">
              <a:solidFill>
                <a:srgbClr val="000000"/>
              </a:solidFill>
              <a:round/>
              <a:headEnd/>
              <a:tailEnd type="triangle" w="med" len="med"/>
            </a:ln>
          </p:spPr>
        </p:cxnSp>
        <p:cxnSp>
          <p:nvCxnSpPr>
            <p:cNvPr id="131" name="AutoShape 4"/>
            <p:cNvCxnSpPr>
              <a:cxnSpLocks noChangeShapeType="1"/>
            </p:cNvCxnSpPr>
            <p:nvPr/>
          </p:nvCxnSpPr>
          <p:spPr bwMode="auto">
            <a:xfrm>
              <a:off x="7048" y="5792"/>
              <a:ext cx="1951" cy="0"/>
            </a:xfrm>
            <a:prstGeom prst="straightConnector1">
              <a:avLst/>
            </a:prstGeom>
            <a:noFill/>
            <a:ln w="9525">
              <a:solidFill>
                <a:srgbClr val="000000"/>
              </a:solidFill>
              <a:round/>
              <a:headEnd/>
              <a:tailEnd type="triangle" w="med" len="med"/>
            </a:ln>
          </p:spPr>
        </p:cxnSp>
        <p:grpSp>
          <p:nvGrpSpPr>
            <p:cNvPr id="132" name="Group 5"/>
            <p:cNvGrpSpPr>
              <a:grpSpLocks/>
            </p:cNvGrpSpPr>
            <p:nvPr/>
          </p:nvGrpSpPr>
          <p:grpSpPr bwMode="auto">
            <a:xfrm>
              <a:off x="1263" y="2342"/>
              <a:ext cx="9985" cy="7466"/>
              <a:chOff x="1263" y="2342"/>
              <a:chExt cx="9985" cy="7466"/>
            </a:xfrm>
          </p:grpSpPr>
          <p:sp>
            <p:nvSpPr>
              <p:cNvPr id="133" name="Rectangle 6"/>
              <p:cNvSpPr>
                <a:spLocks noChangeArrowheads="1"/>
              </p:cNvSpPr>
              <p:nvPr/>
            </p:nvSpPr>
            <p:spPr bwMode="auto">
              <a:xfrm>
                <a:off x="2924" y="2504"/>
                <a:ext cx="1472" cy="68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Request to Login  Admin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4" name="Rectangle 7"/>
              <p:cNvSpPr>
                <a:spLocks noChangeArrowheads="1"/>
              </p:cNvSpPr>
              <p:nvPr/>
            </p:nvSpPr>
            <p:spPr bwMode="auto">
              <a:xfrm>
                <a:off x="1263" y="3055"/>
                <a:ext cx="1665" cy="486"/>
              </a:xfrm>
              <a:prstGeom prst="rect">
                <a:avLst/>
              </a:prstGeom>
              <a:solidFill>
                <a:srgbClr val="DEEAF6"/>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Admin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35" name="AutoShape 8"/>
              <p:cNvCxnSpPr>
                <a:cxnSpLocks noChangeShapeType="1"/>
              </p:cNvCxnSpPr>
              <p:nvPr/>
            </p:nvCxnSpPr>
            <p:spPr bwMode="auto">
              <a:xfrm flipH="1">
                <a:off x="2924" y="3250"/>
                <a:ext cx="1901" cy="0"/>
              </a:xfrm>
              <a:prstGeom prst="straightConnector1">
                <a:avLst/>
              </a:prstGeom>
              <a:noFill/>
              <a:ln w="9525">
                <a:solidFill>
                  <a:srgbClr val="000000"/>
                </a:solidFill>
                <a:round/>
                <a:headEnd/>
                <a:tailEnd type="triangle" w="med" len="med"/>
              </a:ln>
            </p:spPr>
          </p:cxnSp>
          <p:cxnSp>
            <p:nvCxnSpPr>
              <p:cNvPr id="136" name="AutoShape 9"/>
              <p:cNvCxnSpPr>
                <a:cxnSpLocks noChangeShapeType="1"/>
              </p:cNvCxnSpPr>
              <p:nvPr/>
            </p:nvCxnSpPr>
            <p:spPr bwMode="auto">
              <a:xfrm>
                <a:off x="2945" y="3365"/>
                <a:ext cx="1881" cy="0"/>
              </a:xfrm>
              <a:prstGeom prst="straightConnector1">
                <a:avLst/>
              </a:prstGeom>
              <a:noFill/>
              <a:ln w="9525">
                <a:solidFill>
                  <a:srgbClr val="000000"/>
                </a:solidFill>
                <a:round/>
                <a:headEnd/>
                <a:tailEnd type="triangle" w="med" len="med"/>
              </a:ln>
            </p:spPr>
          </p:cxnSp>
          <p:sp>
            <p:nvSpPr>
              <p:cNvPr id="137" name="Rectangle 10"/>
              <p:cNvSpPr>
                <a:spLocks noChangeArrowheads="1"/>
              </p:cNvSpPr>
              <p:nvPr/>
            </p:nvSpPr>
            <p:spPr bwMode="auto">
              <a:xfrm>
                <a:off x="7206" y="3207"/>
                <a:ext cx="1499" cy="68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Login Success massage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38" name="AutoShape 11"/>
              <p:cNvCxnSpPr>
                <a:cxnSpLocks noChangeShapeType="1"/>
              </p:cNvCxnSpPr>
              <p:nvPr/>
            </p:nvCxnSpPr>
            <p:spPr bwMode="auto">
              <a:xfrm>
                <a:off x="7006" y="3114"/>
                <a:ext cx="1936" cy="0"/>
              </a:xfrm>
              <a:prstGeom prst="straightConnector1">
                <a:avLst/>
              </a:prstGeom>
              <a:noFill/>
              <a:ln w="9525">
                <a:solidFill>
                  <a:srgbClr val="000000"/>
                </a:solidFill>
                <a:round/>
                <a:headEnd/>
                <a:tailEnd type="triangle" w="med" len="med"/>
              </a:ln>
            </p:spPr>
          </p:cxnSp>
          <p:cxnSp>
            <p:nvCxnSpPr>
              <p:cNvPr id="139" name="AutoShape 12"/>
              <p:cNvCxnSpPr>
                <a:cxnSpLocks noChangeShapeType="1"/>
              </p:cNvCxnSpPr>
              <p:nvPr/>
            </p:nvCxnSpPr>
            <p:spPr bwMode="auto">
              <a:xfrm flipH="1">
                <a:off x="7048" y="5902"/>
                <a:ext cx="1951" cy="0"/>
              </a:xfrm>
              <a:prstGeom prst="straightConnector1">
                <a:avLst/>
              </a:prstGeom>
              <a:noFill/>
              <a:ln w="9525">
                <a:solidFill>
                  <a:srgbClr val="000000"/>
                </a:solidFill>
                <a:round/>
                <a:headEnd/>
                <a:tailEnd type="triangle" w="med" len="med"/>
              </a:ln>
            </p:spPr>
          </p:cxnSp>
          <p:sp>
            <p:nvSpPr>
              <p:cNvPr id="140" name="Rectangle 13"/>
              <p:cNvSpPr>
                <a:spLocks noChangeArrowheads="1"/>
              </p:cNvSpPr>
              <p:nvPr/>
            </p:nvSpPr>
            <p:spPr bwMode="auto">
              <a:xfrm>
                <a:off x="7206" y="5035"/>
                <a:ext cx="1657" cy="6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Store hospital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 name="Rectangle 14"/>
              <p:cNvSpPr>
                <a:spLocks noChangeArrowheads="1"/>
              </p:cNvSpPr>
              <p:nvPr/>
            </p:nvSpPr>
            <p:spPr bwMode="auto">
              <a:xfrm>
                <a:off x="7268" y="6129"/>
                <a:ext cx="1657" cy="6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Show hospital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2" name="Rectangle 15"/>
              <p:cNvSpPr>
                <a:spLocks noChangeArrowheads="1"/>
              </p:cNvSpPr>
              <p:nvPr/>
            </p:nvSpPr>
            <p:spPr bwMode="auto">
              <a:xfrm>
                <a:off x="3100" y="3385"/>
                <a:ext cx="1407" cy="45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Response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43" name="AutoShape 16"/>
              <p:cNvCxnSpPr>
                <a:cxnSpLocks noChangeShapeType="1"/>
              </p:cNvCxnSpPr>
              <p:nvPr/>
            </p:nvCxnSpPr>
            <p:spPr bwMode="auto">
              <a:xfrm>
                <a:off x="5903" y="6760"/>
                <a:ext cx="0" cy="887"/>
              </a:xfrm>
              <a:prstGeom prst="straightConnector1">
                <a:avLst/>
              </a:prstGeom>
              <a:noFill/>
              <a:ln w="9525">
                <a:solidFill>
                  <a:srgbClr val="000000"/>
                </a:solidFill>
                <a:round/>
                <a:headEnd/>
                <a:tailEnd type="triangle" w="med" len="med"/>
              </a:ln>
            </p:spPr>
          </p:cxnSp>
          <p:grpSp>
            <p:nvGrpSpPr>
              <p:cNvPr id="144" name="Group 17"/>
              <p:cNvGrpSpPr>
                <a:grpSpLocks/>
              </p:cNvGrpSpPr>
              <p:nvPr/>
            </p:nvGrpSpPr>
            <p:grpSpPr bwMode="auto">
              <a:xfrm>
                <a:off x="4825" y="2342"/>
                <a:ext cx="2217" cy="1845"/>
                <a:chOff x="4825" y="2342"/>
                <a:chExt cx="2217" cy="1845"/>
              </a:xfrm>
            </p:grpSpPr>
            <p:sp>
              <p:nvSpPr>
                <p:cNvPr id="163" name="Oval 18"/>
                <p:cNvSpPr>
                  <a:spLocks noChangeArrowheads="1"/>
                </p:cNvSpPr>
                <p:nvPr/>
              </p:nvSpPr>
              <p:spPr bwMode="auto">
                <a:xfrm>
                  <a:off x="4825" y="2342"/>
                  <a:ext cx="2217" cy="1845"/>
                </a:xfrm>
                <a:prstGeom prst="ellipse">
                  <a:avLst/>
                </a:prstGeom>
                <a:gradFill rotWithShape="0">
                  <a:gsLst>
                    <a:gs pos="0">
                      <a:srgbClr val="9CC2E5"/>
                    </a:gs>
                    <a:gs pos="50000">
                      <a:srgbClr val="DEEAF6"/>
                    </a:gs>
                    <a:gs pos="100000">
                      <a:srgbClr val="9CC2E5"/>
                    </a:gs>
                  </a:gsLst>
                  <a:lin ang="18900000" scaled="1"/>
                </a:gradFill>
                <a:ln w="12700">
                  <a:solidFill>
                    <a:srgbClr val="9CC2E5"/>
                  </a:solidFill>
                  <a:round/>
                  <a:headEnd/>
                  <a:tailEnd/>
                </a:ln>
                <a:effectLst>
                  <a:outerShdw dist="28398" dir="3806097" algn="ctr" rotWithShape="0">
                    <a:srgbClr val="1F4D78">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ts val="60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Process of</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64" name="AutoShape 19"/>
                <p:cNvCxnSpPr>
                  <a:cxnSpLocks noChangeShapeType="1"/>
                </p:cNvCxnSpPr>
                <p:nvPr/>
              </p:nvCxnSpPr>
              <p:spPr bwMode="auto">
                <a:xfrm>
                  <a:off x="4864" y="2950"/>
                  <a:ext cx="2095" cy="0"/>
                </a:xfrm>
                <a:prstGeom prst="straightConnector1">
                  <a:avLst/>
                </a:prstGeom>
                <a:noFill/>
                <a:ln w="9525">
                  <a:solidFill>
                    <a:srgbClr val="2E74B5"/>
                  </a:solidFill>
                  <a:round/>
                  <a:headEnd/>
                  <a:tailEnd/>
                </a:ln>
              </p:spPr>
            </p:cxnSp>
            <p:sp>
              <p:nvSpPr>
                <p:cNvPr id="165" name="Rectangle 20"/>
                <p:cNvSpPr>
                  <a:spLocks noChangeArrowheads="1"/>
                </p:cNvSpPr>
                <p:nvPr/>
              </p:nvSpPr>
              <p:spPr bwMode="auto">
                <a:xfrm>
                  <a:off x="5445" y="2504"/>
                  <a:ext cx="981" cy="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800" b="0" i="0" u="none" strike="noStrike" cap="none" normalizeH="0" baseline="0" smtClean="0">
                      <a:ln>
                        <a:noFill/>
                      </a:ln>
                      <a:solidFill>
                        <a:schemeClr val="tx1"/>
                      </a:solidFill>
                      <a:effectLst/>
                      <a:latin typeface="Calibri" pitchFamily="34" charset="0"/>
                      <a:cs typeface="Arial" pitchFamily="34" charset="0"/>
                    </a:rPr>
                    <a:t>2.0.0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145" name="Group 21"/>
              <p:cNvGrpSpPr>
                <a:grpSpLocks/>
              </p:cNvGrpSpPr>
              <p:nvPr/>
            </p:nvGrpSpPr>
            <p:grpSpPr bwMode="auto">
              <a:xfrm>
                <a:off x="4810" y="4824"/>
                <a:ext cx="2217" cy="2161"/>
                <a:chOff x="4825" y="2342"/>
                <a:chExt cx="2217" cy="1845"/>
              </a:xfrm>
            </p:grpSpPr>
            <p:sp>
              <p:nvSpPr>
                <p:cNvPr id="160" name="Oval 22"/>
                <p:cNvSpPr>
                  <a:spLocks noChangeArrowheads="1"/>
                </p:cNvSpPr>
                <p:nvPr/>
              </p:nvSpPr>
              <p:spPr bwMode="auto">
                <a:xfrm>
                  <a:off x="4825" y="2342"/>
                  <a:ext cx="2217" cy="1845"/>
                </a:xfrm>
                <a:prstGeom prst="ellipse">
                  <a:avLst/>
                </a:prstGeom>
                <a:gradFill rotWithShape="0">
                  <a:gsLst>
                    <a:gs pos="0">
                      <a:srgbClr val="9CC2E5"/>
                    </a:gs>
                    <a:gs pos="50000">
                      <a:srgbClr val="DEEAF6"/>
                    </a:gs>
                    <a:gs pos="100000">
                      <a:srgbClr val="9CC2E5"/>
                    </a:gs>
                  </a:gsLst>
                  <a:lin ang="18900000" scaled="1"/>
                </a:gradFill>
                <a:ln w="12700">
                  <a:solidFill>
                    <a:srgbClr val="9CC2E5"/>
                  </a:solidFill>
                  <a:round/>
                  <a:headEnd/>
                  <a:tailEnd/>
                </a:ln>
                <a:effectLst>
                  <a:outerShdw dist="28398" dir="3806097" algn="ctr" rotWithShape="0">
                    <a:srgbClr val="1F4D78">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ts val="60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Manage list of Registered Hospitals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61" name="AutoShape 23"/>
                <p:cNvCxnSpPr>
                  <a:cxnSpLocks noChangeShapeType="1"/>
                </p:cNvCxnSpPr>
                <p:nvPr/>
              </p:nvCxnSpPr>
              <p:spPr bwMode="auto">
                <a:xfrm>
                  <a:off x="4864" y="2950"/>
                  <a:ext cx="2095" cy="0"/>
                </a:xfrm>
                <a:prstGeom prst="straightConnector1">
                  <a:avLst/>
                </a:prstGeom>
                <a:noFill/>
                <a:ln w="9525">
                  <a:solidFill>
                    <a:srgbClr val="2E74B5"/>
                  </a:solidFill>
                  <a:round/>
                  <a:headEnd/>
                  <a:tailEnd/>
                </a:ln>
              </p:spPr>
            </p:cxnSp>
            <p:sp>
              <p:nvSpPr>
                <p:cNvPr id="162" name="Rectangle 24"/>
                <p:cNvSpPr>
                  <a:spLocks noChangeArrowheads="1"/>
                </p:cNvSpPr>
                <p:nvPr/>
              </p:nvSpPr>
              <p:spPr bwMode="auto">
                <a:xfrm>
                  <a:off x="5445" y="2504"/>
                  <a:ext cx="981" cy="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800" b="0" i="0" u="none" strike="noStrike" cap="none" normalizeH="0" baseline="0" smtClean="0">
                      <a:ln>
                        <a:noFill/>
                      </a:ln>
                      <a:solidFill>
                        <a:schemeClr val="tx1"/>
                      </a:solidFill>
                      <a:effectLst/>
                      <a:latin typeface="Calibri" pitchFamily="34" charset="0"/>
                      <a:cs typeface="Arial" pitchFamily="34" charset="0"/>
                    </a:rPr>
                    <a:t>2.0.1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146" name="Group 25"/>
              <p:cNvGrpSpPr>
                <a:grpSpLocks/>
              </p:cNvGrpSpPr>
              <p:nvPr/>
            </p:nvGrpSpPr>
            <p:grpSpPr bwMode="auto">
              <a:xfrm>
                <a:off x="4789" y="7647"/>
                <a:ext cx="2217" cy="2161"/>
                <a:chOff x="4825" y="2342"/>
                <a:chExt cx="2217" cy="1845"/>
              </a:xfrm>
            </p:grpSpPr>
            <p:sp>
              <p:nvSpPr>
                <p:cNvPr id="157" name="Oval 26"/>
                <p:cNvSpPr>
                  <a:spLocks noChangeArrowheads="1"/>
                </p:cNvSpPr>
                <p:nvPr/>
              </p:nvSpPr>
              <p:spPr bwMode="auto">
                <a:xfrm>
                  <a:off x="4825" y="2342"/>
                  <a:ext cx="2217" cy="1845"/>
                </a:xfrm>
                <a:prstGeom prst="ellipse">
                  <a:avLst/>
                </a:prstGeom>
                <a:gradFill rotWithShape="0">
                  <a:gsLst>
                    <a:gs pos="0">
                      <a:srgbClr val="9CC2E5"/>
                    </a:gs>
                    <a:gs pos="50000">
                      <a:srgbClr val="DEEAF6"/>
                    </a:gs>
                    <a:gs pos="100000">
                      <a:srgbClr val="9CC2E5"/>
                    </a:gs>
                  </a:gsLst>
                  <a:lin ang="18900000" scaled="1"/>
                </a:gradFill>
                <a:ln w="12700">
                  <a:solidFill>
                    <a:srgbClr val="9CC2E5"/>
                  </a:solidFill>
                  <a:round/>
                  <a:headEnd/>
                  <a:tailEnd/>
                </a:ln>
                <a:effectLst>
                  <a:outerShdw dist="28398" dir="3806097" algn="ctr" rotWithShape="0">
                    <a:srgbClr val="1F4D78">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ts val="180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Logout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8" name="AutoShape 27"/>
                <p:cNvCxnSpPr>
                  <a:cxnSpLocks noChangeShapeType="1"/>
                </p:cNvCxnSpPr>
                <p:nvPr/>
              </p:nvCxnSpPr>
              <p:spPr bwMode="auto">
                <a:xfrm>
                  <a:off x="4864" y="2950"/>
                  <a:ext cx="2095" cy="0"/>
                </a:xfrm>
                <a:prstGeom prst="straightConnector1">
                  <a:avLst/>
                </a:prstGeom>
                <a:noFill/>
                <a:ln w="9525">
                  <a:solidFill>
                    <a:srgbClr val="2E74B5"/>
                  </a:solidFill>
                  <a:round/>
                  <a:headEnd/>
                  <a:tailEnd/>
                </a:ln>
              </p:spPr>
            </p:cxnSp>
            <p:sp>
              <p:nvSpPr>
                <p:cNvPr id="159" name="Rectangle 28"/>
                <p:cNvSpPr>
                  <a:spLocks noChangeArrowheads="1"/>
                </p:cNvSpPr>
                <p:nvPr/>
              </p:nvSpPr>
              <p:spPr bwMode="auto">
                <a:xfrm>
                  <a:off x="5445" y="2504"/>
                  <a:ext cx="981" cy="4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800" b="0" i="0" u="none" strike="noStrike" cap="none" normalizeH="0" baseline="0" smtClean="0">
                      <a:ln>
                        <a:noFill/>
                      </a:ln>
                      <a:solidFill>
                        <a:schemeClr val="tx1"/>
                      </a:solidFill>
                      <a:effectLst/>
                      <a:latin typeface="Calibri" pitchFamily="34" charset="0"/>
                      <a:cs typeface="Arial" pitchFamily="34" charset="0"/>
                    </a:rPr>
                    <a:t>2.0.2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147" name="Group 29"/>
              <p:cNvGrpSpPr>
                <a:grpSpLocks/>
              </p:cNvGrpSpPr>
              <p:nvPr/>
            </p:nvGrpSpPr>
            <p:grpSpPr bwMode="auto">
              <a:xfrm>
                <a:off x="8925" y="2727"/>
                <a:ext cx="2249" cy="795"/>
                <a:chOff x="8925" y="2727"/>
                <a:chExt cx="2249" cy="795"/>
              </a:xfrm>
            </p:grpSpPr>
            <p:grpSp>
              <p:nvGrpSpPr>
                <p:cNvPr id="153" name="Group 30"/>
                <p:cNvGrpSpPr>
                  <a:grpSpLocks/>
                </p:cNvGrpSpPr>
                <p:nvPr/>
              </p:nvGrpSpPr>
              <p:grpSpPr bwMode="auto">
                <a:xfrm>
                  <a:off x="8925" y="2827"/>
                  <a:ext cx="1702" cy="538"/>
                  <a:chOff x="8004" y="3382"/>
                  <a:chExt cx="2394" cy="960"/>
                </a:xfrm>
              </p:grpSpPr>
              <p:sp>
                <p:nvSpPr>
                  <p:cNvPr id="155" name="AutoShape 31"/>
                  <p:cNvSpPr>
                    <a:spLocks noChangeArrowheads="1"/>
                  </p:cNvSpPr>
                  <p:nvPr/>
                </p:nvSpPr>
                <p:spPr bwMode="auto">
                  <a:xfrm>
                    <a:off x="8004" y="3382"/>
                    <a:ext cx="2394" cy="960"/>
                  </a:xfrm>
                  <a:prstGeom prst="flowChartProcess">
                    <a:avLst/>
                  </a:prstGeom>
                  <a:solidFill>
                    <a:srgbClr val="FFFFFF"/>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2       Login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6" name="AutoShape 32"/>
                  <p:cNvCxnSpPr>
                    <a:cxnSpLocks noChangeShapeType="1"/>
                  </p:cNvCxnSpPr>
                  <p:nvPr/>
                </p:nvCxnSpPr>
                <p:spPr bwMode="auto">
                  <a:xfrm>
                    <a:off x="8524" y="3382"/>
                    <a:ext cx="0" cy="960"/>
                  </a:xfrm>
                  <a:prstGeom prst="straightConnector1">
                    <a:avLst/>
                  </a:prstGeom>
                  <a:noFill/>
                  <a:ln w="28575">
                    <a:solidFill>
                      <a:srgbClr val="2E74B5"/>
                    </a:solidFill>
                    <a:round/>
                    <a:headEnd/>
                    <a:tailEnd/>
                  </a:ln>
                </p:spPr>
              </p:cxnSp>
            </p:grpSp>
            <p:sp>
              <p:nvSpPr>
                <p:cNvPr id="154" name="AutoShape 33"/>
                <p:cNvSpPr>
                  <a:spLocks noChangeArrowheads="1"/>
                </p:cNvSpPr>
                <p:nvPr/>
              </p:nvSpPr>
              <p:spPr bwMode="auto">
                <a:xfrm>
                  <a:off x="10535" y="2727"/>
                  <a:ext cx="639" cy="795"/>
                </a:xfrm>
                <a:prstGeom prst="flowChartProcess">
                  <a:avLst/>
                </a:prstGeom>
                <a:solidFill>
                  <a:srgbClr val="FFFFFF"/>
                </a:solidFill>
                <a:ln w="2857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148" name="Group 34"/>
              <p:cNvGrpSpPr>
                <a:grpSpLocks/>
              </p:cNvGrpSpPr>
              <p:nvPr/>
            </p:nvGrpSpPr>
            <p:grpSpPr bwMode="auto">
              <a:xfrm>
                <a:off x="8999" y="5471"/>
                <a:ext cx="2249" cy="795"/>
                <a:chOff x="8925" y="2727"/>
                <a:chExt cx="2249" cy="795"/>
              </a:xfrm>
            </p:grpSpPr>
            <p:grpSp>
              <p:nvGrpSpPr>
                <p:cNvPr id="149" name="Group 35"/>
                <p:cNvGrpSpPr>
                  <a:grpSpLocks/>
                </p:cNvGrpSpPr>
                <p:nvPr/>
              </p:nvGrpSpPr>
              <p:grpSpPr bwMode="auto">
                <a:xfrm>
                  <a:off x="8925" y="2827"/>
                  <a:ext cx="1702" cy="538"/>
                  <a:chOff x="8004" y="3382"/>
                  <a:chExt cx="2394" cy="960"/>
                </a:xfrm>
              </p:grpSpPr>
              <p:sp>
                <p:nvSpPr>
                  <p:cNvPr id="151" name="AutoShape 36"/>
                  <p:cNvSpPr>
                    <a:spLocks noChangeArrowheads="1"/>
                  </p:cNvSpPr>
                  <p:nvPr/>
                </p:nvSpPr>
                <p:spPr bwMode="auto">
                  <a:xfrm>
                    <a:off x="8004" y="3382"/>
                    <a:ext cx="2394" cy="960"/>
                  </a:xfrm>
                  <a:prstGeom prst="flowChartProcess">
                    <a:avLst/>
                  </a:prstGeom>
                  <a:solidFill>
                    <a:srgbClr val="FFFFFF"/>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2       Hospital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52" name="AutoShape 37"/>
                  <p:cNvCxnSpPr>
                    <a:cxnSpLocks noChangeShapeType="1"/>
                  </p:cNvCxnSpPr>
                  <p:nvPr/>
                </p:nvCxnSpPr>
                <p:spPr bwMode="auto">
                  <a:xfrm>
                    <a:off x="8524" y="3382"/>
                    <a:ext cx="0" cy="960"/>
                  </a:xfrm>
                  <a:prstGeom prst="straightConnector1">
                    <a:avLst/>
                  </a:prstGeom>
                  <a:noFill/>
                  <a:ln w="28575">
                    <a:solidFill>
                      <a:srgbClr val="2E74B5"/>
                    </a:solidFill>
                    <a:round/>
                    <a:headEnd/>
                    <a:tailEnd/>
                  </a:ln>
                </p:spPr>
              </p:cxnSp>
            </p:grpSp>
            <p:sp>
              <p:nvSpPr>
                <p:cNvPr id="150" name="AutoShape 38"/>
                <p:cNvSpPr>
                  <a:spLocks noChangeArrowheads="1"/>
                </p:cNvSpPr>
                <p:nvPr/>
              </p:nvSpPr>
              <p:spPr bwMode="auto">
                <a:xfrm>
                  <a:off x="10535" y="2727"/>
                  <a:ext cx="639" cy="795"/>
                </a:xfrm>
                <a:prstGeom prst="flowChartProcess">
                  <a:avLst/>
                </a:prstGeom>
                <a:solidFill>
                  <a:srgbClr val="FFFFFF"/>
                </a:solidFill>
                <a:ln w="2857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grpSp>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4E16C4-8E88-4788-939C-687DC13FBBAF}"/>
              </a:ext>
            </a:extLst>
          </p:cNvPr>
          <p:cNvSpPr>
            <a:spLocks noGrp="1"/>
          </p:cNvSpPr>
          <p:nvPr>
            <p:ph type="title"/>
          </p:nvPr>
        </p:nvSpPr>
        <p:spPr>
          <a:xfrm>
            <a:off x="3766783" y="168731"/>
            <a:ext cx="7180085" cy="653547"/>
          </a:xfrm>
        </p:spPr>
        <p:txBody>
          <a:bodyPr>
            <a:normAutofit fontScale="90000"/>
          </a:bodyPr>
          <a:lstStyle/>
          <a:p>
            <a:r>
              <a:rPr lang="en-US" dirty="0" smtClean="0">
                <a:solidFill>
                  <a:schemeClr val="tx2">
                    <a:lumMod val="75000"/>
                  </a:schemeClr>
                </a:solidFill>
                <a:latin typeface="+mn-lt"/>
              </a:rPr>
              <a:t>Admin (</a:t>
            </a:r>
            <a:r>
              <a:rPr lang="en-US" sz="3600" dirty="0" smtClean="0">
                <a:solidFill>
                  <a:schemeClr val="tx2">
                    <a:lumMod val="75000"/>
                  </a:schemeClr>
                </a:solidFill>
                <a:latin typeface="+mn-lt"/>
              </a:rPr>
              <a:t>2 LEVEL )</a:t>
            </a:r>
            <a:r>
              <a:rPr lang="en-US" dirty="0" smtClean="0">
                <a:solidFill>
                  <a:schemeClr val="tx2">
                    <a:lumMod val="75000"/>
                  </a:schemeClr>
                </a:solidFill>
                <a:latin typeface="+mn-lt"/>
              </a:rPr>
              <a:t/>
            </a:r>
            <a:br>
              <a:rPr lang="en-US" dirty="0" smtClean="0">
                <a:solidFill>
                  <a:schemeClr val="tx2">
                    <a:lumMod val="75000"/>
                  </a:schemeClr>
                </a:solidFill>
                <a:latin typeface="+mn-lt"/>
              </a:rPr>
            </a:br>
            <a:endParaRPr lang="en-US" dirty="0">
              <a:solidFill>
                <a:schemeClr val="tx2">
                  <a:lumMod val="75000"/>
                </a:schemeClr>
              </a:solidFill>
              <a:latin typeface="+mn-lt"/>
            </a:endParaRPr>
          </a:p>
        </p:txBody>
      </p:sp>
      <p:sp>
        <p:nvSpPr>
          <p:cNvPr id="7" name="Freeform: Shape 14">
            <a:extLst>
              <a:ext uri="{FF2B5EF4-FFF2-40B4-BE49-F238E27FC236}">
                <a16:creationId xmlns="" xmlns:a16="http://schemas.microsoft.com/office/drawing/2014/main" id="{868E2822-F0BF-D949-B8E2-C5C9D5994043}"/>
              </a:ext>
              <a:ext uri="{C183D7F6-B498-43B3-948B-1728B52AA6E4}">
                <adec:decorative xmlns="" xmlns:adec="http://schemas.microsoft.com/office/drawing/2017/decorative" val="1"/>
              </a:ext>
            </a:extLst>
          </p:cNvPr>
          <p:cNvSpPr>
            <a:spLocks noChangeAspect="1"/>
          </p:cNvSpPr>
          <p:nvPr/>
        </p:nvSpPr>
        <p:spPr>
          <a:xfrm flipH="1">
            <a:off x="-81024" y="0"/>
            <a:ext cx="4023360" cy="6858000"/>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 xmlns:a16="http://schemas.microsoft.com/office/drawing/2014/main" id="{C54E16C4-8E88-4788-939C-687DC13FBBAF}"/>
              </a:ext>
            </a:extLst>
          </p:cNvPr>
          <p:cNvSpPr txBox="1">
            <a:spLocks/>
          </p:cNvSpPr>
          <p:nvPr/>
        </p:nvSpPr>
        <p:spPr>
          <a:xfrm>
            <a:off x="152400" y="3105276"/>
            <a:ext cx="3969223" cy="653547"/>
          </a:xfrm>
          <a:prstGeom prst="rect">
            <a:avLst/>
          </a:prstGeom>
        </p:spPr>
        <p:txBody>
          <a:bodyPr vert="horz" lIns="91440" tIns="45720" rIns="91440" bIns="45720" rtlCol="0" anchor="t">
            <a:normAutofit fontScale="85000" lnSpcReduction="100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dirty="0" smtClean="0">
                <a:solidFill>
                  <a:schemeClr val="tx2">
                    <a:lumMod val="75000"/>
                  </a:schemeClr>
                </a:solidFill>
                <a:ea typeface="+mj-ea"/>
                <a:cs typeface="+mj-cs"/>
              </a:rPr>
              <a:t>Data flow Diagram</a:t>
            </a:r>
            <a:endParaRPr kumimoji="0" lang="en-US" sz="4000" b="0" i="0" u="none" strike="noStrike" kern="1200" cap="none" spc="0" normalizeH="0" baseline="0" noProof="0" dirty="0">
              <a:ln>
                <a:noFill/>
              </a:ln>
              <a:solidFill>
                <a:schemeClr val="tx2">
                  <a:lumMod val="75000"/>
                </a:schemeClr>
              </a:solidFill>
              <a:effectLst/>
              <a:uLnTx/>
              <a:uFillTx/>
              <a:latin typeface="+mn-lt"/>
              <a:ea typeface="+mj-ea"/>
              <a:cs typeface="+mj-cs"/>
            </a:endParaRPr>
          </a:p>
        </p:txBody>
      </p:sp>
      <p:grpSp>
        <p:nvGrpSpPr>
          <p:cNvPr id="42" name="Group 92"/>
          <p:cNvGrpSpPr>
            <a:grpSpLocks/>
          </p:cNvGrpSpPr>
          <p:nvPr/>
        </p:nvGrpSpPr>
        <p:grpSpPr bwMode="auto">
          <a:xfrm>
            <a:off x="4911532" y="710944"/>
            <a:ext cx="6497538" cy="5902027"/>
            <a:chOff x="1050" y="1702"/>
            <a:chExt cx="10141" cy="13404"/>
          </a:xfrm>
        </p:grpSpPr>
        <p:cxnSp>
          <p:nvCxnSpPr>
            <p:cNvPr id="43" name="AutoShape 93"/>
            <p:cNvCxnSpPr>
              <a:cxnSpLocks noChangeShapeType="1"/>
            </p:cNvCxnSpPr>
            <p:nvPr/>
          </p:nvCxnSpPr>
          <p:spPr bwMode="auto">
            <a:xfrm>
              <a:off x="5780" y="3659"/>
              <a:ext cx="1" cy="513"/>
            </a:xfrm>
            <a:prstGeom prst="straightConnector1">
              <a:avLst/>
            </a:prstGeom>
            <a:noFill/>
            <a:ln w="9525">
              <a:solidFill>
                <a:srgbClr val="000000"/>
              </a:solidFill>
              <a:round/>
              <a:headEnd/>
              <a:tailEnd type="triangle" w="med" len="med"/>
            </a:ln>
          </p:spPr>
        </p:cxnSp>
        <p:sp>
          <p:nvSpPr>
            <p:cNvPr id="44" name="Rectangle 94"/>
            <p:cNvSpPr>
              <a:spLocks noChangeArrowheads="1"/>
            </p:cNvSpPr>
            <p:nvPr/>
          </p:nvSpPr>
          <p:spPr bwMode="auto">
            <a:xfrm>
              <a:off x="2825" y="5435"/>
              <a:ext cx="1682"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Staff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45" name="AutoShape 95"/>
            <p:cNvCxnSpPr>
              <a:cxnSpLocks noChangeShapeType="1"/>
            </p:cNvCxnSpPr>
            <p:nvPr/>
          </p:nvCxnSpPr>
          <p:spPr bwMode="auto">
            <a:xfrm>
              <a:off x="5894" y="11220"/>
              <a:ext cx="0" cy="552"/>
            </a:xfrm>
            <a:prstGeom prst="straightConnector1">
              <a:avLst/>
            </a:prstGeom>
            <a:noFill/>
            <a:ln w="9525">
              <a:solidFill>
                <a:srgbClr val="000000"/>
              </a:solidFill>
              <a:round/>
              <a:headEnd/>
              <a:tailEnd type="triangle" w="med" len="med"/>
            </a:ln>
          </p:spPr>
        </p:cxnSp>
        <p:grpSp>
          <p:nvGrpSpPr>
            <p:cNvPr id="46" name="Group 96"/>
            <p:cNvGrpSpPr>
              <a:grpSpLocks/>
            </p:cNvGrpSpPr>
            <p:nvPr/>
          </p:nvGrpSpPr>
          <p:grpSpPr bwMode="auto">
            <a:xfrm>
              <a:off x="1050" y="1702"/>
              <a:ext cx="10141" cy="13404"/>
              <a:chOff x="1050" y="1702"/>
              <a:chExt cx="10141" cy="13404"/>
            </a:xfrm>
          </p:grpSpPr>
          <p:grpSp>
            <p:nvGrpSpPr>
              <p:cNvPr id="48" name="Group 97"/>
              <p:cNvGrpSpPr>
                <a:grpSpLocks/>
              </p:cNvGrpSpPr>
              <p:nvPr/>
            </p:nvGrpSpPr>
            <p:grpSpPr bwMode="auto">
              <a:xfrm>
                <a:off x="1050" y="1702"/>
                <a:ext cx="10141" cy="13404"/>
                <a:chOff x="1050" y="1702"/>
                <a:chExt cx="10141" cy="13404"/>
              </a:xfrm>
            </p:grpSpPr>
            <p:sp>
              <p:nvSpPr>
                <p:cNvPr id="59" name="Rectangle 98"/>
                <p:cNvSpPr>
                  <a:spLocks noChangeArrowheads="1"/>
                </p:cNvSpPr>
                <p:nvPr/>
              </p:nvSpPr>
              <p:spPr bwMode="auto">
                <a:xfrm>
                  <a:off x="7098" y="4440"/>
                  <a:ext cx="1844"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Store Doctor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0" name="Rectangle 99"/>
                <p:cNvSpPr>
                  <a:spLocks noChangeArrowheads="1"/>
                </p:cNvSpPr>
                <p:nvPr/>
              </p:nvSpPr>
              <p:spPr bwMode="auto">
                <a:xfrm>
                  <a:off x="1123" y="2159"/>
                  <a:ext cx="1665" cy="486"/>
                </a:xfrm>
                <a:prstGeom prst="rect">
                  <a:avLst/>
                </a:prstGeom>
                <a:solidFill>
                  <a:srgbClr val="DEEAF6"/>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lang="en-IN" sz="1100" dirty="0" smtClean="0">
                      <a:latin typeface="Calibri" pitchFamily="34" charset="0"/>
                      <a:cs typeface="Arial" pitchFamily="34" charset="0"/>
                    </a:rPr>
                    <a:t>Admin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61" name="AutoShape 100"/>
                <p:cNvCxnSpPr>
                  <a:cxnSpLocks noChangeShapeType="1"/>
                </p:cNvCxnSpPr>
                <p:nvPr/>
              </p:nvCxnSpPr>
              <p:spPr bwMode="auto">
                <a:xfrm>
                  <a:off x="6927" y="2394"/>
                  <a:ext cx="2040" cy="0"/>
                </a:xfrm>
                <a:prstGeom prst="straightConnector1">
                  <a:avLst/>
                </a:prstGeom>
                <a:noFill/>
                <a:ln w="9525">
                  <a:solidFill>
                    <a:srgbClr val="000000"/>
                  </a:solidFill>
                  <a:round/>
                  <a:headEnd/>
                  <a:tailEnd type="triangle" w="med" len="med"/>
                </a:ln>
              </p:spPr>
            </p:cxnSp>
            <p:cxnSp>
              <p:nvCxnSpPr>
                <p:cNvPr id="62" name="AutoShape 101"/>
                <p:cNvCxnSpPr>
                  <a:cxnSpLocks noChangeShapeType="1"/>
                </p:cNvCxnSpPr>
                <p:nvPr/>
              </p:nvCxnSpPr>
              <p:spPr bwMode="auto">
                <a:xfrm>
                  <a:off x="6984" y="4983"/>
                  <a:ext cx="2202" cy="0"/>
                </a:xfrm>
                <a:prstGeom prst="straightConnector1">
                  <a:avLst/>
                </a:prstGeom>
                <a:noFill/>
                <a:ln w="9525">
                  <a:solidFill>
                    <a:srgbClr val="000000"/>
                  </a:solidFill>
                  <a:round/>
                  <a:headEnd/>
                  <a:tailEnd type="triangle" w="med" len="med"/>
                </a:ln>
              </p:spPr>
            </p:cxnSp>
            <p:cxnSp>
              <p:nvCxnSpPr>
                <p:cNvPr id="63" name="AutoShape 102"/>
                <p:cNvCxnSpPr>
                  <a:cxnSpLocks noChangeShapeType="1"/>
                </p:cNvCxnSpPr>
                <p:nvPr/>
              </p:nvCxnSpPr>
              <p:spPr bwMode="auto">
                <a:xfrm flipH="1">
                  <a:off x="6996" y="5094"/>
                  <a:ext cx="2243" cy="0"/>
                </a:xfrm>
                <a:prstGeom prst="straightConnector1">
                  <a:avLst/>
                </a:prstGeom>
                <a:noFill/>
                <a:ln w="9525">
                  <a:solidFill>
                    <a:srgbClr val="000000"/>
                  </a:solidFill>
                  <a:round/>
                  <a:headEnd/>
                  <a:tailEnd type="triangle" w="med" len="med"/>
                </a:ln>
              </p:spPr>
            </p:cxnSp>
            <p:cxnSp>
              <p:nvCxnSpPr>
                <p:cNvPr id="64" name="AutoShape 103"/>
                <p:cNvCxnSpPr>
                  <a:cxnSpLocks noChangeShapeType="1"/>
                </p:cNvCxnSpPr>
                <p:nvPr/>
              </p:nvCxnSpPr>
              <p:spPr bwMode="auto">
                <a:xfrm>
                  <a:off x="2788" y="2394"/>
                  <a:ext cx="1848" cy="0"/>
                </a:xfrm>
                <a:prstGeom prst="straightConnector1">
                  <a:avLst/>
                </a:prstGeom>
                <a:noFill/>
                <a:ln w="9525">
                  <a:solidFill>
                    <a:srgbClr val="000000"/>
                  </a:solidFill>
                  <a:round/>
                  <a:headEnd/>
                  <a:tailEnd type="triangle" w="med" len="med"/>
                </a:ln>
              </p:spPr>
            </p:cxnSp>
            <p:cxnSp>
              <p:nvCxnSpPr>
                <p:cNvPr id="65" name="AutoShape 104"/>
                <p:cNvCxnSpPr>
                  <a:cxnSpLocks noChangeShapeType="1"/>
                </p:cNvCxnSpPr>
                <p:nvPr/>
              </p:nvCxnSpPr>
              <p:spPr bwMode="auto">
                <a:xfrm flipH="1">
                  <a:off x="5796" y="6223"/>
                  <a:ext cx="16" cy="698"/>
                </a:xfrm>
                <a:prstGeom prst="straightConnector1">
                  <a:avLst/>
                </a:prstGeom>
                <a:noFill/>
                <a:ln w="9525">
                  <a:solidFill>
                    <a:srgbClr val="000000"/>
                  </a:solidFill>
                  <a:round/>
                  <a:headEnd/>
                  <a:tailEnd type="triangle" w="med" len="med"/>
                </a:ln>
              </p:spPr>
            </p:cxnSp>
            <p:sp>
              <p:nvSpPr>
                <p:cNvPr id="66" name="Rectangle 105"/>
                <p:cNvSpPr>
                  <a:spLocks noChangeArrowheads="1"/>
                </p:cNvSpPr>
                <p:nvPr/>
              </p:nvSpPr>
              <p:spPr bwMode="auto">
                <a:xfrm>
                  <a:off x="7117" y="1727"/>
                  <a:ext cx="1657"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Login Success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7" name="Rectangle 106"/>
                <p:cNvSpPr>
                  <a:spLocks noChangeArrowheads="1"/>
                </p:cNvSpPr>
                <p:nvPr/>
              </p:nvSpPr>
              <p:spPr bwMode="auto">
                <a:xfrm>
                  <a:off x="7304" y="5350"/>
                  <a:ext cx="1844"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Store Doctor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8" name="Rectangle 107"/>
                <p:cNvSpPr>
                  <a:spLocks noChangeArrowheads="1"/>
                </p:cNvSpPr>
                <p:nvPr/>
              </p:nvSpPr>
              <p:spPr bwMode="auto">
                <a:xfrm>
                  <a:off x="3261" y="6624"/>
                  <a:ext cx="1844"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Store Vaccine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9" name="Rectangle 108"/>
                <p:cNvSpPr>
                  <a:spLocks noChangeArrowheads="1"/>
                </p:cNvSpPr>
                <p:nvPr/>
              </p:nvSpPr>
              <p:spPr bwMode="auto">
                <a:xfrm>
                  <a:off x="2775" y="4681"/>
                  <a:ext cx="1682"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Store Staff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70" name="AutoShape 109"/>
                <p:cNvCxnSpPr>
                  <a:cxnSpLocks noChangeShapeType="1"/>
                </p:cNvCxnSpPr>
                <p:nvPr/>
              </p:nvCxnSpPr>
              <p:spPr bwMode="auto">
                <a:xfrm>
                  <a:off x="2681" y="5243"/>
                  <a:ext cx="1807" cy="0"/>
                </a:xfrm>
                <a:prstGeom prst="straightConnector1">
                  <a:avLst/>
                </a:prstGeom>
                <a:noFill/>
                <a:ln w="9525">
                  <a:solidFill>
                    <a:srgbClr val="000000"/>
                  </a:solidFill>
                  <a:round/>
                  <a:headEnd/>
                  <a:tailEnd type="triangle" w="med" len="med"/>
                </a:ln>
              </p:spPr>
            </p:cxnSp>
            <p:cxnSp>
              <p:nvCxnSpPr>
                <p:cNvPr id="71" name="AutoShape 110"/>
                <p:cNvCxnSpPr>
                  <a:cxnSpLocks noChangeShapeType="1"/>
                </p:cNvCxnSpPr>
                <p:nvPr/>
              </p:nvCxnSpPr>
              <p:spPr bwMode="auto">
                <a:xfrm flipH="1">
                  <a:off x="2681" y="5351"/>
                  <a:ext cx="1914" cy="0"/>
                </a:xfrm>
                <a:prstGeom prst="straightConnector1">
                  <a:avLst/>
                </a:prstGeom>
                <a:noFill/>
                <a:ln w="9525">
                  <a:solidFill>
                    <a:srgbClr val="000000"/>
                  </a:solidFill>
                  <a:round/>
                  <a:headEnd/>
                  <a:tailEnd type="triangle" w="med" len="med"/>
                </a:ln>
              </p:spPr>
            </p:cxnSp>
            <p:cxnSp>
              <p:nvCxnSpPr>
                <p:cNvPr id="72" name="AutoShape 111"/>
                <p:cNvCxnSpPr>
                  <a:cxnSpLocks noChangeShapeType="1"/>
                </p:cNvCxnSpPr>
                <p:nvPr/>
              </p:nvCxnSpPr>
              <p:spPr bwMode="auto">
                <a:xfrm flipV="1">
                  <a:off x="2651" y="5834"/>
                  <a:ext cx="2158" cy="1087"/>
                </a:xfrm>
                <a:prstGeom prst="straightConnector1">
                  <a:avLst/>
                </a:prstGeom>
                <a:noFill/>
                <a:ln w="9525">
                  <a:solidFill>
                    <a:srgbClr val="000000"/>
                  </a:solidFill>
                  <a:round/>
                  <a:headEnd/>
                  <a:tailEnd type="triangle" w="med" len="med"/>
                </a:ln>
              </p:spPr>
            </p:cxnSp>
            <p:cxnSp>
              <p:nvCxnSpPr>
                <p:cNvPr id="73" name="AutoShape 112"/>
                <p:cNvCxnSpPr>
                  <a:cxnSpLocks noChangeShapeType="1"/>
                </p:cNvCxnSpPr>
                <p:nvPr/>
              </p:nvCxnSpPr>
              <p:spPr bwMode="auto">
                <a:xfrm flipH="1">
                  <a:off x="2575" y="5704"/>
                  <a:ext cx="2158" cy="1066"/>
                </a:xfrm>
                <a:prstGeom prst="straightConnector1">
                  <a:avLst/>
                </a:prstGeom>
                <a:noFill/>
                <a:ln w="9525">
                  <a:solidFill>
                    <a:srgbClr val="000000"/>
                  </a:solidFill>
                  <a:round/>
                  <a:headEnd/>
                  <a:tailEnd type="triangle" w="med" len="med"/>
                </a:ln>
              </p:spPr>
            </p:cxnSp>
            <p:grpSp>
              <p:nvGrpSpPr>
                <p:cNvPr id="74" name="Group 113"/>
                <p:cNvGrpSpPr>
                  <a:grpSpLocks/>
                </p:cNvGrpSpPr>
                <p:nvPr/>
              </p:nvGrpSpPr>
              <p:grpSpPr bwMode="auto">
                <a:xfrm>
                  <a:off x="1050" y="5083"/>
                  <a:ext cx="1702" cy="538"/>
                  <a:chOff x="8004" y="3382"/>
                  <a:chExt cx="2394" cy="960"/>
                </a:xfrm>
              </p:grpSpPr>
              <p:sp>
                <p:nvSpPr>
                  <p:cNvPr id="132" name="AutoShape 114"/>
                  <p:cNvSpPr>
                    <a:spLocks noChangeArrowheads="1"/>
                  </p:cNvSpPr>
                  <p:nvPr/>
                </p:nvSpPr>
                <p:spPr bwMode="auto">
                  <a:xfrm>
                    <a:off x="8004" y="3382"/>
                    <a:ext cx="2394" cy="960"/>
                  </a:xfrm>
                  <a:prstGeom prst="flowChartProcess">
                    <a:avLst/>
                  </a:prstGeom>
                  <a:solidFill>
                    <a:srgbClr val="FFFFFF"/>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2       Staff</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44" name="AutoShape 115"/>
                  <p:cNvCxnSpPr>
                    <a:cxnSpLocks noChangeShapeType="1"/>
                  </p:cNvCxnSpPr>
                  <p:nvPr/>
                </p:nvCxnSpPr>
                <p:spPr bwMode="auto">
                  <a:xfrm>
                    <a:off x="8524" y="3382"/>
                    <a:ext cx="0" cy="960"/>
                  </a:xfrm>
                  <a:prstGeom prst="straightConnector1">
                    <a:avLst/>
                  </a:prstGeom>
                  <a:noFill/>
                  <a:ln w="28575">
                    <a:solidFill>
                      <a:srgbClr val="2E74B5"/>
                    </a:solidFill>
                    <a:round/>
                    <a:headEnd/>
                    <a:tailEnd/>
                  </a:ln>
                </p:spPr>
              </p:cxnSp>
            </p:grpSp>
            <p:grpSp>
              <p:nvGrpSpPr>
                <p:cNvPr id="75" name="Group 116"/>
                <p:cNvGrpSpPr>
                  <a:grpSpLocks/>
                </p:cNvGrpSpPr>
                <p:nvPr/>
              </p:nvGrpSpPr>
              <p:grpSpPr bwMode="auto">
                <a:xfrm>
                  <a:off x="1050" y="6527"/>
                  <a:ext cx="1702" cy="538"/>
                  <a:chOff x="8004" y="3382"/>
                  <a:chExt cx="2394" cy="960"/>
                </a:xfrm>
              </p:grpSpPr>
              <p:sp>
                <p:nvSpPr>
                  <p:cNvPr id="128" name="AutoShape 117"/>
                  <p:cNvSpPr>
                    <a:spLocks noChangeArrowheads="1"/>
                  </p:cNvSpPr>
                  <p:nvPr/>
                </p:nvSpPr>
                <p:spPr bwMode="auto">
                  <a:xfrm>
                    <a:off x="8004" y="3382"/>
                    <a:ext cx="2394" cy="960"/>
                  </a:xfrm>
                  <a:prstGeom prst="flowChartProcess">
                    <a:avLst/>
                  </a:prstGeom>
                  <a:solidFill>
                    <a:srgbClr val="FFFFFF"/>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2       Vaccine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30" name="AutoShape 118"/>
                  <p:cNvCxnSpPr>
                    <a:cxnSpLocks noChangeShapeType="1"/>
                  </p:cNvCxnSpPr>
                  <p:nvPr/>
                </p:nvCxnSpPr>
                <p:spPr bwMode="auto">
                  <a:xfrm>
                    <a:off x="8524" y="3382"/>
                    <a:ext cx="0" cy="960"/>
                  </a:xfrm>
                  <a:prstGeom prst="straightConnector1">
                    <a:avLst/>
                  </a:prstGeom>
                  <a:noFill/>
                  <a:ln w="28575">
                    <a:solidFill>
                      <a:srgbClr val="2E74B5"/>
                    </a:solidFill>
                    <a:round/>
                    <a:headEnd/>
                    <a:tailEnd/>
                  </a:ln>
                </p:spPr>
              </p:cxnSp>
            </p:grpSp>
            <p:grpSp>
              <p:nvGrpSpPr>
                <p:cNvPr id="76" name="Group 119"/>
                <p:cNvGrpSpPr>
                  <a:grpSpLocks/>
                </p:cNvGrpSpPr>
                <p:nvPr/>
              </p:nvGrpSpPr>
              <p:grpSpPr bwMode="auto">
                <a:xfrm>
                  <a:off x="9148" y="4740"/>
                  <a:ext cx="1702" cy="538"/>
                  <a:chOff x="8004" y="3382"/>
                  <a:chExt cx="2394" cy="960"/>
                </a:xfrm>
              </p:grpSpPr>
              <p:sp>
                <p:nvSpPr>
                  <p:cNvPr id="126" name="AutoShape 120"/>
                  <p:cNvSpPr>
                    <a:spLocks noChangeArrowheads="1"/>
                  </p:cNvSpPr>
                  <p:nvPr/>
                </p:nvSpPr>
                <p:spPr bwMode="auto">
                  <a:xfrm>
                    <a:off x="8004" y="3382"/>
                    <a:ext cx="2394" cy="960"/>
                  </a:xfrm>
                  <a:prstGeom prst="flowChartProcess">
                    <a:avLst/>
                  </a:prstGeom>
                  <a:solidFill>
                    <a:srgbClr val="FFFFFF"/>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2       Doctor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27" name="AutoShape 121"/>
                  <p:cNvCxnSpPr>
                    <a:cxnSpLocks noChangeShapeType="1"/>
                  </p:cNvCxnSpPr>
                  <p:nvPr/>
                </p:nvCxnSpPr>
                <p:spPr bwMode="auto">
                  <a:xfrm>
                    <a:off x="8524" y="3382"/>
                    <a:ext cx="0" cy="960"/>
                  </a:xfrm>
                  <a:prstGeom prst="straightConnector1">
                    <a:avLst/>
                  </a:prstGeom>
                  <a:noFill/>
                  <a:ln w="28575">
                    <a:solidFill>
                      <a:srgbClr val="2E74B5"/>
                    </a:solidFill>
                    <a:round/>
                    <a:headEnd/>
                    <a:tailEnd/>
                  </a:ln>
                </p:spPr>
              </p:cxnSp>
            </p:grpSp>
            <p:grpSp>
              <p:nvGrpSpPr>
                <p:cNvPr id="77" name="Group 122"/>
                <p:cNvGrpSpPr>
                  <a:grpSpLocks/>
                </p:cNvGrpSpPr>
                <p:nvPr/>
              </p:nvGrpSpPr>
              <p:grpSpPr bwMode="auto">
                <a:xfrm>
                  <a:off x="8942" y="2032"/>
                  <a:ext cx="2249" cy="795"/>
                  <a:chOff x="8942" y="2032"/>
                  <a:chExt cx="2249" cy="795"/>
                </a:xfrm>
              </p:grpSpPr>
              <p:grpSp>
                <p:nvGrpSpPr>
                  <p:cNvPr id="122" name="Group 123"/>
                  <p:cNvGrpSpPr>
                    <a:grpSpLocks/>
                  </p:cNvGrpSpPr>
                  <p:nvPr/>
                </p:nvGrpSpPr>
                <p:grpSpPr bwMode="auto">
                  <a:xfrm>
                    <a:off x="8942" y="2132"/>
                    <a:ext cx="1702" cy="538"/>
                    <a:chOff x="8004" y="3382"/>
                    <a:chExt cx="2394" cy="960"/>
                  </a:xfrm>
                </p:grpSpPr>
                <p:sp>
                  <p:nvSpPr>
                    <p:cNvPr id="124" name="AutoShape 124"/>
                    <p:cNvSpPr>
                      <a:spLocks noChangeArrowheads="1"/>
                    </p:cNvSpPr>
                    <p:nvPr/>
                  </p:nvSpPr>
                  <p:spPr bwMode="auto">
                    <a:xfrm>
                      <a:off x="8004" y="3382"/>
                      <a:ext cx="2394" cy="960"/>
                    </a:xfrm>
                    <a:prstGeom prst="flowChartProcess">
                      <a:avLst/>
                    </a:prstGeom>
                    <a:solidFill>
                      <a:srgbClr val="FFFFFF"/>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2       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25" name="AutoShape 125"/>
                    <p:cNvCxnSpPr>
                      <a:cxnSpLocks noChangeShapeType="1"/>
                    </p:cNvCxnSpPr>
                    <p:nvPr/>
                  </p:nvCxnSpPr>
                  <p:spPr bwMode="auto">
                    <a:xfrm>
                      <a:off x="8524" y="3382"/>
                      <a:ext cx="0" cy="960"/>
                    </a:xfrm>
                    <a:prstGeom prst="straightConnector1">
                      <a:avLst/>
                    </a:prstGeom>
                    <a:noFill/>
                    <a:ln w="28575">
                      <a:solidFill>
                        <a:srgbClr val="2E74B5"/>
                      </a:solidFill>
                      <a:round/>
                      <a:headEnd/>
                      <a:tailEnd/>
                    </a:ln>
                  </p:spPr>
                </p:cxnSp>
              </p:grpSp>
              <p:sp>
                <p:nvSpPr>
                  <p:cNvPr id="123" name="AutoShape 126"/>
                  <p:cNvSpPr>
                    <a:spLocks noChangeArrowheads="1"/>
                  </p:cNvSpPr>
                  <p:nvPr/>
                </p:nvSpPr>
                <p:spPr bwMode="auto">
                  <a:xfrm>
                    <a:off x="10552" y="2032"/>
                    <a:ext cx="639" cy="795"/>
                  </a:xfrm>
                  <a:prstGeom prst="flowChartProcess">
                    <a:avLst/>
                  </a:prstGeom>
                  <a:solidFill>
                    <a:srgbClr val="FFFFFF"/>
                  </a:solidFill>
                  <a:ln w="2857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78" name="Oval 127"/>
                <p:cNvSpPr>
                  <a:spLocks noChangeArrowheads="1"/>
                </p:cNvSpPr>
                <p:nvPr/>
              </p:nvSpPr>
              <p:spPr bwMode="auto">
                <a:xfrm>
                  <a:off x="4595" y="1702"/>
                  <a:ext cx="2332" cy="1957"/>
                </a:xfrm>
                <a:prstGeom prst="ellipse">
                  <a:avLst/>
                </a:prstGeom>
                <a:gradFill rotWithShape="0">
                  <a:gsLst>
                    <a:gs pos="0">
                      <a:srgbClr val="9CC2E5"/>
                    </a:gs>
                    <a:gs pos="50000">
                      <a:srgbClr val="DEEAF6"/>
                    </a:gs>
                    <a:gs pos="100000">
                      <a:srgbClr val="9CC2E5"/>
                    </a:gs>
                  </a:gsLst>
                  <a:lin ang="18900000" scaled="1"/>
                </a:gradFill>
                <a:ln w="12700">
                  <a:solidFill>
                    <a:srgbClr val="9CC2E5"/>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ts val="60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Process of</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9" name="Oval 128"/>
                <p:cNvSpPr>
                  <a:spLocks noChangeArrowheads="1"/>
                </p:cNvSpPr>
                <p:nvPr/>
              </p:nvSpPr>
              <p:spPr bwMode="auto">
                <a:xfrm>
                  <a:off x="4488" y="4158"/>
                  <a:ext cx="2543" cy="2065"/>
                </a:xfrm>
                <a:prstGeom prst="ellipse">
                  <a:avLst/>
                </a:prstGeom>
                <a:gradFill rotWithShape="0">
                  <a:gsLst>
                    <a:gs pos="0">
                      <a:srgbClr val="9CC2E5"/>
                    </a:gs>
                    <a:gs pos="50000">
                      <a:srgbClr val="DEEAF6"/>
                    </a:gs>
                    <a:gs pos="100000">
                      <a:srgbClr val="9CC2E5"/>
                    </a:gs>
                  </a:gsLst>
                  <a:lin ang="18900000" scaled="1"/>
                </a:gradFill>
                <a:ln w="12700">
                  <a:no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Manage All Database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80" name="Group 129"/>
                <p:cNvGrpSpPr>
                  <a:grpSpLocks/>
                </p:cNvGrpSpPr>
                <p:nvPr/>
              </p:nvGrpSpPr>
              <p:grpSpPr bwMode="auto">
                <a:xfrm>
                  <a:off x="1525" y="6921"/>
                  <a:ext cx="9419" cy="8185"/>
                  <a:chOff x="1525" y="6921"/>
                  <a:chExt cx="9419" cy="8185"/>
                </a:xfrm>
              </p:grpSpPr>
              <p:sp>
                <p:nvSpPr>
                  <p:cNvPr id="81" name="Rectangle 130"/>
                  <p:cNvSpPr>
                    <a:spLocks noChangeArrowheads="1"/>
                  </p:cNvSpPr>
                  <p:nvPr/>
                </p:nvSpPr>
                <p:spPr bwMode="auto">
                  <a:xfrm>
                    <a:off x="7023" y="10454"/>
                    <a:ext cx="1844"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Generate Report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82" name="AutoShape 131"/>
                  <p:cNvCxnSpPr>
                    <a:cxnSpLocks noChangeShapeType="1"/>
                  </p:cNvCxnSpPr>
                  <p:nvPr/>
                </p:nvCxnSpPr>
                <p:spPr bwMode="auto">
                  <a:xfrm flipH="1">
                    <a:off x="6664" y="10606"/>
                    <a:ext cx="3078" cy="1484"/>
                  </a:xfrm>
                  <a:prstGeom prst="straightConnector1">
                    <a:avLst/>
                  </a:prstGeom>
                  <a:noFill/>
                  <a:ln w="9525">
                    <a:solidFill>
                      <a:srgbClr val="000000"/>
                    </a:solidFill>
                    <a:round/>
                    <a:headEnd/>
                    <a:tailEnd type="triangle" w="med" len="med"/>
                  </a:ln>
                </p:spPr>
              </p:cxnSp>
              <p:cxnSp>
                <p:nvCxnSpPr>
                  <p:cNvPr id="83" name="AutoShape 132"/>
                  <p:cNvCxnSpPr>
                    <a:cxnSpLocks noChangeShapeType="1"/>
                  </p:cNvCxnSpPr>
                  <p:nvPr/>
                </p:nvCxnSpPr>
                <p:spPr bwMode="auto">
                  <a:xfrm>
                    <a:off x="7048" y="7950"/>
                    <a:ext cx="2163" cy="0"/>
                  </a:xfrm>
                  <a:prstGeom prst="straightConnector1">
                    <a:avLst/>
                  </a:prstGeom>
                  <a:noFill/>
                  <a:ln w="9525">
                    <a:solidFill>
                      <a:srgbClr val="000000"/>
                    </a:solidFill>
                    <a:round/>
                    <a:headEnd/>
                    <a:tailEnd type="triangle" w="med" len="med"/>
                  </a:ln>
                </p:spPr>
              </p:cxnSp>
              <p:cxnSp>
                <p:nvCxnSpPr>
                  <p:cNvPr id="84" name="AutoShape 133"/>
                  <p:cNvCxnSpPr>
                    <a:cxnSpLocks noChangeShapeType="1"/>
                  </p:cNvCxnSpPr>
                  <p:nvPr/>
                </p:nvCxnSpPr>
                <p:spPr bwMode="auto">
                  <a:xfrm flipH="1">
                    <a:off x="7006" y="7802"/>
                    <a:ext cx="2180" cy="1"/>
                  </a:xfrm>
                  <a:prstGeom prst="straightConnector1">
                    <a:avLst/>
                  </a:prstGeom>
                  <a:noFill/>
                  <a:ln w="9525">
                    <a:solidFill>
                      <a:srgbClr val="000000"/>
                    </a:solidFill>
                    <a:round/>
                    <a:headEnd/>
                    <a:tailEnd type="triangle" w="med" len="med"/>
                  </a:ln>
                </p:spPr>
              </p:cxnSp>
              <p:sp>
                <p:nvSpPr>
                  <p:cNvPr id="85" name="Rectangle 134"/>
                  <p:cNvSpPr>
                    <a:spLocks noChangeArrowheads="1"/>
                  </p:cNvSpPr>
                  <p:nvPr/>
                </p:nvSpPr>
                <p:spPr bwMode="auto">
                  <a:xfrm>
                    <a:off x="7190" y="8035"/>
                    <a:ext cx="1844"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Store Child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6" name="Rectangle 135"/>
                  <p:cNvSpPr>
                    <a:spLocks noChangeArrowheads="1"/>
                  </p:cNvSpPr>
                  <p:nvPr/>
                </p:nvSpPr>
                <p:spPr bwMode="auto">
                  <a:xfrm>
                    <a:off x="7204" y="7329"/>
                    <a:ext cx="1763"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Display Child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87" name="Group 136"/>
                  <p:cNvGrpSpPr>
                    <a:grpSpLocks/>
                  </p:cNvGrpSpPr>
                  <p:nvPr/>
                </p:nvGrpSpPr>
                <p:grpSpPr bwMode="auto">
                  <a:xfrm>
                    <a:off x="9200" y="7606"/>
                    <a:ext cx="1702" cy="538"/>
                    <a:chOff x="8004" y="3382"/>
                    <a:chExt cx="2394" cy="960"/>
                  </a:xfrm>
                </p:grpSpPr>
                <p:sp>
                  <p:nvSpPr>
                    <p:cNvPr id="120" name="AutoShape 137"/>
                    <p:cNvSpPr>
                      <a:spLocks noChangeArrowheads="1"/>
                    </p:cNvSpPr>
                    <p:nvPr/>
                  </p:nvSpPr>
                  <p:spPr bwMode="auto">
                    <a:xfrm>
                      <a:off x="8004" y="3382"/>
                      <a:ext cx="2394" cy="960"/>
                    </a:xfrm>
                    <a:prstGeom prst="flowChartProcess">
                      <a:avLst/>
                    </a:prstGeom>
                    <a:solidFill>
                      <a:srgbClr val="FFFFFF"/>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2       Child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21" name="AutoShape 138"/>
                    <p:cNvCxnSpPr>
                      <a:cxnSpLocks noChangeShapeType="1"/>
                    </p:cNvCxnSpPr>
                    <p:nvPr/>
                  </p:nvCxnSpPr>
                  <p:spPr bwMode="auto">
                    <a:xfrm>
                      <a:off x="8524" y="3382"/>
                      <a:ext cx="0" cy="960"/>
                    </a:xfrm>
                    <a:prstGeom prst="straightConnector1">
                      <a:avLst/>
                    </a:prstGeom>
                    <a:noFill/>
                    <a:ln w="28575">
                      <a:solidFill>
                        <a:srgbClr val="2E74B5"/>
                      </a:solidFill>
                      <a:round/>
                      <a:headEnd/>
                      <a:tailEnd/>
                    </a:ln>
                  </p:spPr>
                </p:cxnSp>
              </p:grpSp>
              <p:cxnSp>
                <p:nvCxnSpPr>
                  <p:cNvPr id="88" name="AutoShape 139"/>
                  <p:cNvCxnSpPr>
                    <a:cxnSpLocks noChangeShapeType="1"/>
                  </p:cNvCxnSpPr>
                  <p:nvPr/>
                </p:nvCxnSpPr>
                <p:spPr bwMode="auto">
                  <a:xfrm>
                    <a:off x="5812" y="8819"/>
                    <a:ext cx="0" cy="595"/>
                  </a:xfrm>
                  <a:prstGeom prst="straightConnector1">
                    <a:avLst/>
                  </a:prstGeom>
                  <a:noFill/>
                  <a:ln w="9525">
                    <a:solidFill>
                      <a:srgbClr val="000000"/>
                    </a:solidFill>
                    <a:round/>
                    <a:headEnd/>
                    <a:tailEnd type="triangle" w="med" len="med"/>
                  </a:ln>
                </p:spPr>
              </p:cxnSp>
              <p:cxnSp>
                <p:nvCxnSpPr>
                  <p:cNvPr id="89" name="AutoShape 140"/>
                  <p:cNvCxnSpPr>
                    <a:cxnSpLocks noChangeShapeType="1"/>
                  </p:cNvCxnSpPr>
                  <p:nvPr/>
                </p:nvCxnSpPr>
                <p:spPr bwMode="auto">
                  <a:xfrm flipV="1">
                    <a:off x="6554" y="10631"/>
                    <a:ext cx="2758" cy="1307"/>
                  </a:xfrm>
                  <a:prstGeom prst="straightConnector1">
                    <a:avLst/>
                  </a:prstGeom>
                  <a:noFill/>
                  <a:ln w="9525">
                    <a:solidFill>
                      <a:srgbClr val="000000"/>
                    </a:solidFill>
                    <a:round/>
                    <a:headEnd/>
                    <a:tailEnd type="triangle" w="med" len="med"/>
                  </a:ln>
                </p:spPr>
              </p:cxnSp>
              <p:sp>
                <p:nvSpPr>
                  <p:cNvPr id="90" name="Rectangle 141"/>
                  <p:cNvSpPr>
                    <a:spLocks noChangeArrowheads="1"/>
                  </p:cNvSpPr>
                  <p:nvPr/>
                </p:nvSpPr>
                <p:spPr bwMode="auto">
                  <a:xfrm>
                    <a:off x="7021" y="9342"/>
                    <a:ext cx="1844" cy="71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Store </a:t>
                    </a:r>
                    <a:r>
                      <a:rPr kumimoji="0" lang="en-IN" sz="1100" b="0" i="0" u="none" strike="noStrike" cap="none" normalizeH="0" baseline="0" smtClean="0">
                        <a:ln>
                          <a:noFill/>
                        </a:ln>
                        <a:solidFill>
                          <a:schemeClr val="tx1"/>
                        </a:solidFill>
                        <a:effectLst/>
                        <a:latin typeface="Calibri" pitchFamily="34" charset="0"/>
                        <a:cs typeface="Arial" pitchFamily="34" charset="0"/>
                      </a:rPr>
                      <a:t>Vaccination</a:t>
                    </a:r>
                    <a:r>
                      <a:rPr kumimoji="0" lang="en-IN" sz="1000" b="0" i="0" u="none" strike="noStrike" cap="none" normalizeH="0" baseline="0" smtClean="0">
                        <a:ln>
                          <a:noFill/>
                        </a:ln>
                        <a:solidFill>
                          <a:schemeClr val="tx1"/>
                        </a:solidFill>
                        <a:effectLst/>
                        <a:latin typeface="Calibri" pitchFamily="34" charset="0"/>
                        <a:cs typeface="Arial" pitchFamily="34" charset="0"/>
                      </a:rPr>
                      <a:t>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91" name="AutoShape 142"/>
                  <p:cNvCxnSpPr>
                    <a:cxnSpLocks noChangeShapeType="1"/>
                  </p:cNvCxnSpPr>
                  <p:nvPr/>
                </p:nvCxnSpPr>
                <p:spPr bwMode="auto">
                  <a:xfrm>
                    <a:off x="6952" y="10196"/>
                    <a:ext cx="2098" cy="0"/>
                  </a:xfrm>
                  <a:prstGeom prst="straightConnector1">
                    <a:avLst/>
                  </a:prstGeom>
                  <a:noFill/>
                  <a:ln w="9525">
                    <a:solidFill>
                      <a:srgbClr val="000000"/>
                    </a:solidFill>
                    <a:round/>
                    <a:headEnd/>
                    <a:tailEnd type="triangle" w="med" len="med"/>
                  </a:ln>
                </p:spPr>
              </p:cxnSp>
              <p:cxnSp>
                <p:nvCxnSpPr>
                  <p:cNvPr id="92" name="AutoShape 143"/>
                  <p:cNvCxnSpPr>
                    <a:cxnSpLocks noChangeShapeType="1"/>
                  </p:cNvCxnSpPr>
                  <p:nvPr/>
                </p:nvCxnSpPr>
                <p:spPr bwMode="auto">
                  <a:xfrm flipH="1">
                    <a:off x="6952" y="10305"/>
                    <a:ext cx="2098" cy="0"/>
                  </a:xfrm>
                  <a:prstGeom prst="straightConnector1">
                    <a:avLst/>
                  </a:prstGeom>
                  <a:noFill/>
                  <a:ln w="9525">
                    <a:solidFill>
                      <a:srgbClr val="000000"/>
                    </a:solidFill>
                    <a:round/>
                    <a:headEnd/>
                    <a:tailEnd type="triangle" w="med" len="med"/>
                  </a:ln>
                </p:spPr>
              </p:cxnSp>
              <p:grpSp>
                <p:nvGrpSpPr>
                  <p:cNvPr id="93" name="Group 144"/>
                  <p:cNvGrpSpPr>
                    <a:grpSpLocks/>
                  </p:cNvGrpSpPr>
                  <p:nvPr/>
                </p:nvGrpSpPr>
                <p:grpSpPr bwMode="auto">
                  <a:xfrm>
                    <a:off x="9050" y="9824"/>
                    <a:ext cx="1894" cy="807"/>
                    <a:chOff x="8004" y="3382"/>
                    <a:chExt cx="2394" cy="960"/>
                  </a:xfrm>
                </p:grpSpPr>
                <p:sp>
                  <p:nvSpPr>
                    <p:cNvPr id="118" name="AutoShape 145"/>
                    <p:cNvSpPr>
                      <a:spLocks noChangeArrowheads="1"/>
                    </p:cNvSpPr>
                    <p:nvPr/>
                  </p:nvSpPr>
                  <p:spPr bwMode="auto">
                    <a:xfrm>
                      <a:off x="8004" y="3382"/>
                      <a:ext cx="2394" cy="960"/>
                    </a:xfrm>
                    <a:prstGeom prst="flowChartProcess">
                      <a:avLst/>
                    </a:prstGeom>
                    <a:solidFill>
                      <a:srgbClr val="FFFFFF"/>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2      Vaccination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           Schedule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19" name="AutoShape 146"/>
                    <p:cNvCxnSpPr>
                      <a:cxnSpLocks noChangeShapeType="1"/>
                    </p:cNvCxnSpPr>
                    <p:nvPr/>
                  </p:nvCxnSpPr>
                  <p:spPr bwMode="auto">
                    <a:xfrm>
                      <a:off x="8524" y="3382"/>
                      <a:ext cx="0" cy="960"/>
                    </a:xfrm>
                    <a:prstGeom prst="straightConnector1">
                      <a:avLst/>
                    </a:prstGeom>
                    <a:noFill/>
                    <a:ln w="28575">
                      <a:solidFill>
                        <a:srgbClr val="2E74B5"/>
                      </a:solidFill>
                      <a:round/>
                      <a:headEnd/>
                      <a:tailEnd/>
                    </a:ln>
                  </p:spPr>
                </p:cxnSp>
              </p:grpSp>
              <p:grpSp>
                <p:nvGrpSpPr>
                  <p:cNvPr id="94" name="Group 147"/>
                  <p:cNvGrpSpPr>
                    <a:grpSpLocks/>
                  </p:cNvGrpSpPr>
                  <p:nvPr/>
                </p:nvGrpSpPr>
                <p:grpSpPr bwMode="auto">
                  <a:xfrm>
                    <a:off x="1525" y="6921"/>
                    <a:ext cx="5495" cy="8185"/>
                    <a:chOff x="1525" y="6921"/>
                    <a:chExt cx="5495" cy="8185"/>
                  </a:xfrm>
                </p:grpSpPr>
                <p:cxnSp>
                  <p:nvCxnSpPr>
                    <p:cNvPr id="96" name="AutoShape 148"/>
                    <p:cNvCxnSpPr>
                      <a:cxnSpLocks noChangeShapeType="1"/>
                    </p:cNvCxnSpPr>
                    <p:nvPr/>
                  </p:nvCxnSpPr>
                  <p:spPr bwMode="auto">
                    <a:xfrm flipH="1">
                      <a:off x="3692" y="12648"/>
                      <a:ext cx="1055" cy="0"/>
                    </a:xfrm>
                    <a:prstGeom prst="straightConnector1">
                      <a:avLst/>
                    </a:prstGeom>
                    <a:noFill/>
                    <a:ln w="9525">
                      <a:solidFill>
                        <a:srgbClr val="000000"/>
                      </a:solidFill>
                      <a:round/>
                      <a:headEnd/>
                      <a:tailEnd type="triangle" w="med" len="med"/>
                    </a:ln>
                  </p:spPr>
                </p:cxnSp>
                <p:grpSp>
                  <p:nvGrpSpPr>
                    <p:cNvPr id="97" name="Group 149"/>
                    <p:cNvGrpSpPr>
                      <a:grpSpLocks/>
                    </p:cNvGrpSpPr>
                    <p:nvPr/>
                  </p:nvGrpSpPr>
                  <p:grpSpPr bwMode="auto">
                    <a:xfrm>
                      <a:off x="2096" y="13908"/>
                      <a:ext cx="1434" cy="1198"/>
                      <a:chOff x="1865" y="12506"/>
                      <a:chExt cx="2054" cy="1004"/>
                    </a:xfrm>
                  </p:grpSpPr>
                  <p:sp>
                    <p:nvSpPr>
                      <p:cNvPr id="115" name="Oval 150"/>
                      <p:cNvSpPr>
                        <a:spLocks noChangeArrowheads="1"/>
                      </p:cNvSpPr>
                      <p:nvPr/>
                    </p:nvSpPr>
                    <p:spPr bwMode="auto">
                      <a:xfrm>
                        <a:off x="1865" y="12506"/>
                        <a:ext cx="2054" cy="1004"/>
                      </a:xfrm>
                      <a:prstGeom prst="ellipse">
                        <a:avLst/>
                      </a:prstGeom>
                      <a:gradFill rotWithShape="0">
                        <a:gsLst>
                          <a:gs pos="0">
                            <a:srgbClr val="9CC2E5"/>
                          </a:gs>
                          <a:gs pos="50000">
                            <a:srgbClr val="DEEAF6"/>
                          </a:gs>
                          <a:gs pos="100000">
                            <a:srgbClr val="9CC2E5"/>
                          </a:gs>
                        </a:gsLst>
                        <a:lin ang="18900000" scaled="1"/>
                      </a:gradFill>
                      <a:ln w="12700">
                        <a:solidFill>
                          <a:srgbClr val="9CC2E5"/>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Logout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6" name="Rectangle 151"/>
                      <p:cNvSpPr>
                        <a:spLocks noChangeArrowheads="1"/>
                      </p:cNvSpPr>
                      <p:nvPr/>
                    </p:nvSpPr>
                    <p:spPr bwMode="auto">
                      <a:xfrm>
                        <a:off x="2462" y="12579"/>
                        <a:ext cx="831" cy="314"/>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600" b="0" i="0" u="none" strike="noStrike" cap="none" normalizeH="0" baseline="0" smtClean="0">
                            <a:ln>
                              <a:noFill/>
                            </a:ln>
                            <a:solidFill>
                              <a:schemeClr val="tx1"/>
                            </a:solidFill>
                            <a:effectLst/>
                            <a:latin typeface="Calibri" pitchFamily="34" charset="0"/>
                            <a:cs typeface="Arial" pitchFamily="34" charset="0"/>
                          </a:rPr>
                          <a:t>2.0.6</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17" name="AutoShape 152"/>
                      <p:cNvCxnSpPr>
                        <a:cxnSpLocks noChangeShapeType="1"/>
                      </p:cNvCxnSpPr>
                      <p:nvPr/>
                    </p:nvCxnSpPr>
                    <p:spPr bwMode="auto">
                      <a:xfrm>
                        <a:off x="1903" y="12908"/>
                        <a:ext cx="2016" cy="0"/>
                      </a:xfrm>
                      <a:prstGeom prst="straightConnector1">
                        <a:avLst/>
                      </a:prstGeom>
                      <a:noFill/>
                      <a:ln w="12700">
                        <a:solidFill>
                          <a:srgbClr val="2E74B5"/>
                        </a:solidFill>
                        <a:round/>
                        <a:headEnd/>
                        <a:tailEnd/>
                      </a:ln>
                      <a:effectLst/>
                    </p:spPr>
                  </p:cxnSp>
                </p:grpSp>
                <p:sp>
                  <p:nvSpPr>
                    <p:cNvPr id="98" name="Oval 153"/>
                    <p:cNvSpPr>
                      <a:spLocks noChangeArrowheads="1"/>
                    </p:cNvSpPr>
                    <p:nvPr/>
                  </p:nvSpPr>
                  <p:spPr bwMode="auto">
                    <a:xfrm>
                      <a:off x="4709" y="6921"/>
                      <a:ext cx="2311" cy="1898"/>
                    </a:xfrm>
                    <a:prstGeom prst="ellipse">
                      <a:avLst/>
                    </a:prstGeom>
                    <a:gradFill rotWithShape="0">
                      <a:gsLst>
                        <a:gs pos="0">
                          <a:srgbClr val="9CC2E5"/>
                        </a:gs>
                        <a:gs pos="50000">
                          <a:srgbClr val="DEEAF6"/>
                        </a:gs>
                        <a:gs pos="100000">
                          <a:srgbClr val="9CC2E5"/>
                        </a:gs>
                      </a:gsLst>
                      <a:lin ang="18900000" scaled="1"/>
                    </a:gradFill>
                    <a:ln w="12700">
                      <a:solidFill>
                        <a:srgbClr val="9CC2E5"/>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500"/>
                        </a:spcBef>
                        <a:spcAft>
                          <a:spcPct val="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ts val="120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Process of Child Registration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99" name="AutoShape 154"/>
                    <p:cNvCxnSpPr>
                      <a:cxnSpLocks noChangeShapeType="1"/>
                    </p:cNvCxnSpPr>
                    <p:nvPr/>
                  </p:nvCxnSpPr>
                  <p:spPr bwMode="auto">
                    <a:xfrm>
                      <a:off x="2825" y="13551"/>
                      <a:ext cx="0" cy="357"/>
                    </a:xfrm>
                    <a:prstGeom prst="straightConnector1">
                      <a:avLst/>
                    </a:prstGeom>
                    <a:noFill/>
                    <a:ln w="9525">
                      <a:solidFill>
                        <a:srgbClr val="000000"/>
                      </a:solidFill>
                      <a:round/>
                      <a:headEnd/>
                      <a:tailEnd type="triangle" w="med" len="med"/>
                    </a:ln>
                  </p:spPr>
                </p:cxnSp>
                <p:sp>
                  <p:nvSpPr>
                    <p:cNvPr id="100" name="Rectangle 155"/>
                    <p:cNvSpPr>
                      <a:spLocks noChangeArrowheads="1"/>
                    </p:cNvSpPr>
                    <p:nvPr/>
                  </p:nvSpPr>
                  <p:spPr bwMode="auto">
                    <a:xfrm>
                      <a:off x="3530" y="10999"/>
                      <a:ext cx="2038" cy="45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Store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1" name="Rectangle 156"/>
                    <p:cNvSpPr>
                      <a:spLocks noChangeArrowheads="1"/>
                    </p:cNvSpPr>
                    <p:nvPr/>
                  </p:nvSpPr>
                  <p:spPr bwMode="auto">
                    <a:xfrm>
                      <a:off x="2865" y="11525"/>
                      <a:ext cx="1844"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Get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102" name="Group 157"/>
                    <p:cNvGrpSpPr>
                      <a:grpSpLocks/>
                    </p:cNvGrpSpPr>
                    <p:nvPr/>
                  </p:nvGrpSpPr>
                  <p:grpSpPr bwMode="auto">
                    <a:xfrm>
                      <a:off x="1525" y="10454"/>
                      <a:ext cx="2455" cy="795"/>
                      <a:chOff x="1525" y="10454"/>
                      <a:chExt cx="2455" cy="795"/>
                    </a:xfrm>
                  </p:grpSpPr>
                  <p:grpSp>
                    <p:nvGrpSpPr>
                      <p:cNvPr id="111" name="Group 158"/>
                      <p:cNvGrpSpPr>
                        <a:grpSpLocks/>
                      </p:cNvGrpSpPr>
                      <p:nvPr/>
                    </p:nvGrpSpPr>
                    <p:grpSpPr bwMode="auto">
                      <a:xfrm>
                        <a:off x="1525" y="10682"/>
                        <a:ext cx="2005" cy="538"/>
                        <a:chOff x="8004" y="3382"/>
                        <a:chExt cx="2394" cy="960"/>
                      </a:xfrm>
                    </p:grpSpPr>
                    <p:sp>
                      <p:nvSpPr>
                        <p:cNvPr id="113" name="AutoShape 159"/>
                        <p:cNvSpPr>
                          <a:spLocks noChangeArrowheads="1"/>
                        </p:cNvSpPr>
                        <p:nvPr/>
                      </p:nvSpPr>
                      <p:spPr bwMode="auto">
                        <a:xfrm>
                          <a:off x="8004" y="3382"/>
                          <a:ext cx="2394" cy="960"/>
                        </a:xfrm>
                        <a:prstGeom prst="flowChartProcess">
                          <a:avLst/>
                        </a:prstGeom>
                        <a:solidFill>
                          <a:srgbClr val="FFFFFF"/>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2       Vaccinated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14" name="AutoShape 160"/>
                        <p:cNvCxnSpPr>
                          <a:cxnSpLocks noChangeShapeType="1"/>
                        </p:cNvCxnSpPr>
                        <p:nvPr/>
                      </p:nvCxnSpPr>
                      <p:spPr bwMode="auto">
                        <a:xfrm>
                          <a:off x="8524" y="3382"/>
                          <a:ext cx="0" cy="960"/>
                        </a:xfrm>
                        <a:prstGeom prst="straightConnector1">
                          <a:avLst/>
                        </a:prstGeom>
                        <a:noFill/>
                        <a:ln w="28575">
                          <a:solidFill>
                            <a:srgbClr val="2E74B5"/>
                          </a:solidFill>
                          <a:round/>
                          <a:headEnd/>
                          <a:tailEnd/>
                        </a:ln>
                      </p:spPr>
                    </p:cxnSp>
                  </p:grpSp>
                  <p:sp>
                    <p:nvSpPr>
                      <p:cNvPr id="112" name="AutoShape 161"/>
                      <p:cNvSpPr>
                        <a:spLocks noChangeArrowheads="1"/>
                      </p:cNvSpPr>
                      <p:nvPr/>
                    </p:nvSpPr>
                    <p:spPr bwMode="auto">
                      <a:xfrm>
                        <a:off x="3341" y="10454"/>
                        <a:ext cx="639" cy="795"/>
                      </a:xfrm>
                      <a:prstGeom prst="flowChartProcess">
                        <a:avLst/>
                      </a:prstGeom>
                      <a:solidFill>
                        <a:srgbClr val="FFFFFF"/>
                      </a:solidFill>
                      <a:ln w="2857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103" name="Oval 162"/>
                    <p:cNvSpPr>
                      <a:spLocks noChangeArrowheads="1"/>
                    </p:cNvSpPr>
                    <p:nvPr/>
                  </p:nvSpPr>
                  <p:spPr bwMode="auto">
                    <a:xfrm>
                      <a:off x="4793" y="11782"/>
                      <a:ext cx="2173" cy="1769"/>
                    </a:xfrm>
                    <a:prstGeom prst="ellipse">
                      <a:avLst/>
                    </a:prstGeom>
                    <a:gradFill rotWithShape="0">
                      <a:gsLst>
                        <a:gs pos="0">
                          <a:srgbClr val="9CC2E5"/>
                        </a:gs>
                        <a:gs pos="50000">
                          <a:srgbClr val="DEEAF6"/>
                        </a:gs>
                        <a:gs pos="100000">
                          <a:srgbClr val="9CC2E5"/>
                        </a:gs>
                      </a:gsLst>
                      <a:lin ang="18900000" scaled="1"/>
                    </a:gradFill>
                    <a:ln w="12700">
                      <a:solidFill>
                        <a:srgbClr val="9CC2E5"/>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500"/>
                        </a:spcBef>
                        <a:spcAft>
                          <a:spcPct val="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ts val="120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Vaccinated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104" name="Group 163"/>
                    <p:cNvGrpSpPr>
                      <a:grpSpLocks/>
                    </p:cNvGrpSpPr>
                    <p:nvPr/>
                  </p:nvGrpSpPr>
                  <p:grpSpPr bwMode="auto">
                    <a:xfrm>
                      <a:off x="1963" y="12007"/>
                      <a:ext cx="1742" cy="1475"/>
                      <a:chOff x="1788" y="11857"/>
                      <a:chExt cx="2192" cy="1769"/>
                    </a:xfrm>
                  </p:grpSpPr>
                  <p:sp>
                    <p:nvSpPr>
                      <p:cNvPr id="108" name="Oval 164"/>
                      <p:cNvSpPr>
                        <a:spLocks noChangeArrowheads="1"/>
                      </p:cNvSpPr>
                      <p:nvPr/>
                    </p:nvSpPr>
                    <p:spPr bwMode="auto">
                      <a:xfrm>
                        <a:off x="1788" y="11857"/>
                        <a:ext cx="2192" cy="1769"/>
                      </a:xfrm>
                      <a:prstGeom prst="ellipse">
                        <a:avLst/>
                      </a:prstGeom>
                      <a:gradFill rotWithShape="0">
                        <a:gsLst>
                          <a:gs pos="0">
                            <a:srgbClr val="9CC2E5"/>
                          </a:gs>
                          <a:gs pos="50000">
                            <a:srgbClr val="DEEAF6"/>
                          </a:gs>
                          <a:gs pos="100000">
                            <a:srgbClr val="9CC2E5"/>
                          </a:gs>
                        </a:gsLst>
                        <a:lin ang="18900000" scaled="1"/>
                      </a:gradFill>
                      <a:ln w="12700">
                        <a:solidFill>
                          <a:srgbClr val="9CC2E5"/>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500"/>
                          </a:spcBef>
                          <a:spcAft>
                            <a:spcPct val="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Generate  Report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9" name="Rectangle 165"/>
                      <p:cNvSpPr>
                        <a:spLocks noChangeArrowheads="1"/>
                      </p:cNvSpPr>
                      <p:nvPr/>
                    </p:nvSpPr>
                    <p:spPr bwMode="auto">
                      <a:xfrm>
                        <a:off x="2504" y="11957"/>
                        <a:ext cx="962" cy="407"/>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800" b="0" i="0" u="none" strike="noStrike" cap="none" normalizeH="0" baseline="0" smtClean="0">
                            <a:ln>
                              <a:noFill/>
                            </a:ln>
                            <a:solidFill>
                              <a:schemeClr val="tx1"/>
                            </a:solidFill>
                            <a:effectLst/>
                            <a:latin typeface="Calibri" pitchFamily="34" charset="0"/>
                            <a:cs typeface="Arial" pitchFamily="34" charset="0"/>
                          </a:rPr>
                          <a:t>2.1.5</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10" name="AutoShape 166"/>
                      <p:cNvCxnSpPr>
                        <a:cxnSpLocks noChangeShapeType="1"/>
                      </p:cNvCxnSpPr>
                      <p:nvPr/>
                    </p:nvCxnSpPr>
                    <p:spPr bwMode="auto">
                      <a:xfrm>
                        <a:off x="1844" y="12406"/>
                        <a:ext cx="2054" cy="0"/>
                      </a:xfrm>
                      <a:prstGeom prst="straightConnector1">
                        <a:avLst/>
                      </a:prstGeom>
                      <a:noFill/>
                      <a:ln w="12700">
                        <a:solidFill>
                          <a:srgbClr val="2E74B5"/>
                        </a:solidFill>
                        <a:round/>
                        <a:headEnd/>
                        <a:tailEnd/>
                      </a:ln>
                      <a:effectLst/>
                    </p:spPr>
                  </p:cxnSp>
                </p:grpSp>
                <p:cxnSp>
                  <p:nvCxnSpPr>
                    <p:cNvPr id="105" name="AutoShape 167"/>
                    <p:cNvCxnSpPr>
                      <a:cxnSpLocks noChangeShapeType="1"/>
                    </p:cNvCxnSpPr>
                    <p:nvPr/>
                  </p:nvCxnSpPr>
                  <p:spPr bwMode="auto">
                    <a:xfrm>
                      <a:off x="3530" y="11120"/>
                      <a:ext cx="1945" cy="727"/>
                    </a:xfrm>
                    <a:prstGeom prst="straightConnector1">
                      <a:avLst/>
                    </a:prstGeom>
                    <a:noFill/>
                    <a:ln w="9525">
                      <a:solidFill>
                        <a:srgbClr val="000000"/>
                      </a:solidFill>
                      <a:round/>
                      <a:headEnd/>
                      <a:tailEnd type="triangle" w="med" len="med"/>
                    </a:ln>
                  </p:spPr>
                </p:cxnSp>
                <p:cxnSp>
                  <p:nvCxnSpPr>
                    <p:cNvPr id="106" name="AutoShape 168"/>
                    <p:cNvCxnSpPr>
                      <a:cxnSpLocks noChangeShapeType="1"/>
                    </p:cNvCxnSpPr>
                    <p:nvPr/>
                  </p:nvCxnSpPr>
                  <p:spPr bwMode="auto">
                    <a:xfrm flipH="1" flipV="1">
                      <a:off x="3383" y="11220"/>
                      <a:ext cx="1864" cy="687"/>
                    </a:xfrm>
                    <a:prstGeom prst="straightConnector1">
                      <a:avLst/>
                    </a:prstGeom>
                    <a:noFill/>
                    <a:ln w="9525">
                      <a:solidFill>
                        <a:srgbClr val="000000"/>
                      </a:solidFill>
                      <a:round/>
                      <a:headEnd/>
                      <a:tailEnd type="triangle" w="med" len="med"/>
                    </a:ln>
                  </p:spPr>
                </p:cxnSp>
                <p:cxnSp>
                  <p:nvCxnSpPr>
                    <p:cNvPr id="107" name="AutoShape 169"/>
                    <p:cNvCxnSpPr>
                      <a:cxnSpLocks noChangeShapeType="1"/>
                    </p:cNvCxnSpPr>
                    <p:nvPr/>
                  </p:nvCxnSpPr>
                  <p:spPr bwMode="auto">
                    <a:xfrm flipV="1">
                      <a:off x="2726" y="11223"/>
                      <a:ext cx="0" cy="792"/>
                    </a:xfrm>
                    <a:prstGeom prst="straightConnector1">
                      <a:avLst/>
                    </a:prstGeom>
                    <a:noFill/>
                    <a:ln w="9525">
                      <a:solidFill>
                        <a:srgbClr val="000000"/>
                      </a:solidFill>
                      <a:round/>
                      <a:headEnd/>
                      <a:tailEnd type="triangle" w="med" len="med"/>
                    </a:ln>
                  </p:spPr>
                </p:cxnSp>
              </p:grpSp>
              <p:sp>
                <p:nvSpPr>
                  <p:cNvPr id="95" name="Oval 170"/>
                  <p:cNvSpPr>
                    <a:spLocks noChangeArrowheads="1"/>
                  </p:cNvSpPr>
                  <p:nvPr/>
                </p:nvSpPr>
                <p:spPr bwMode="auto">
                  <a:xfrm>
                    <a:off x="4802" y="9414"/>
                    <a:ext cx="2173" cy="1769"/>
                  </a:xfrm>
                  <a:prstGeom prst="ellipse">
                    <a:avLst/>
                  </a:prstGeom>
                  <a:gradFill rotWithShape="0">
                    <a:gsLst>
                      <a:gs pos="0">
                        <a:srgbClr val="9CC2E5"/>
                      </a:gs>
                      <a:gs pos="50000">
                        <a:srgbClr val="DEEAF6"/>
                      </a:gs>
                      <a:gs pos="100000">
                        <a:srgbClr val="9CC2E5"/>
                      </a:gs>
                    </a:gsLst>
                    <a:lin ang="18900000" scaled="1"/>
                  </a:gradFill>
                  <a:ln w="12700">
                    <a:solidFill>
                      <a:srgbClr val="9CC2E5"/>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500"/>
                      </a:spcBef>
                      <a:spcAft>
                        <a:spcPct val="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ts val="30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Vaccination Schedule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cxnSp>
            <p:nvCxnSpPr>
              <p:cNvPr id="49" name="AutoShape 171"/>
              <p:cNvCxnSpPr>
                <a:cxnSpLocks noChangeShapeType="1"/>
              </p:cNvCxnSpPr>
              <p:nvPr/>
            </p:nvCxnSpPr>
            <p:spPr bwMode="auto">
              <a:xfrm>
                <a:off x="4636" y="2347"/>
                <a:ext cx="2204" cy="0"/>
              </a:xfrm>
              <a:prstGeom prst="straightConnector1">
                <a:avLst/>
              </a:prstGeom>
              <a:noFill/>
              <a:ln w="12700">
                <a:solidFill>
                  <a:srgbClr val="2E74B5"/>
                </a:solidFill>
                <a:round/>
                <a:headEnd/>
                <a:tailEnd/>
              </a:ln>
              <a:effectLst/>
            </p:spPr>
          </p:cxnSp>
          <p:sp>
            <p:nvSpPr>
              <p:cNvPr id="50" name="Rectangle 172"/>
              <p:cNvSpPr>
                <a:spLocks noChangeArrowheads="1"/>
              </p:cNvSpPr>
              <p:nvPr/>
            </p:nvSpPr>
            <p:spPr bwMode="auto">
              <a:xfrm>
                <a:off x="5247" y="1874"/>
                <a:ext cx="1032" cy="451"/>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800" b="0" i="0" u="none" strike="noStrike" cap="none" normalizeH="0" baseline="0" smtClean="0">
                    <a:ln>
                      <a:noFill/>
                    </a:ln>
                    <a:solidFill>
                      <a:schemeClr val="tx1"/>
                    </a:solidFill>
                    <a:effectLst/>
                    <a:latin typeface="Calibri" pitchFamily="34" charset="0"/>
                    <a:cs typeface="Arial" pitchFamily="34" charset="0"/>
                  </a:rPr>
                  <a:t>2.1.0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51" name="AutoShape 173"/>
              <p:cNvCxnSpPr>
                <a:cxnSpLocks noChangeShapeType="1"/>
              </p:cNvCxnSpPr>
              <p:nvPr/>
            </p:nvCxnSpPr>
            <p:spPr bwMode="auto">
              <a:xfrm>
                <a:off x="4750" y="7547"/>
                <a:ext cx="2184" cy="0"/>
              </a:xfrm>
              <a:prstGeom prst="straightConnector1">
                <a:avLst/>
              </a:prstGeom>
              <a:noFill/>
              <a:ln w="12700">
                <a:solidFill>
                  <a:srgbClr val="2E74B5"/>
                </a:solidFill>
                <a:round/>
                <a:headEnd/>
                <a:tailEnd/>
              </a:ln>
              <a:effectLst/>
            </p:spPr>
          </p:cxnSp>
          <p:sp>
            <p:nvSpPr>
              <p:cNvPr id="52" name="Rectangle 174"/>
              <p:cNvSpPr>
                <a:spLocks noChangeArrowheads="1"/>
              </p:cNvSpPr>
              <p:nvPr/>
            </p:nvSpPr>
            <p:spPr bwMode="auto">
              <a:xfrm>
                <a:off x="5356" y="7088"/>
                <a:ext cx="1022" cy="437"/>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800" b="0" i="0" u="none" strike="noStrike" cap="none" normalizeH="0" baseline="0" smtClean="0">
                    <a:ln>
                      <a:noFill/>
                    </a:ln>
                    <a:solidFill>
                      <a:schemeClr val="tx1"/>
                    </a:solidFill>
                    <a:effectLst/>
                    <a:latin typeface="Calibri" pitchFamily="34" charset="0"/>
                    <a:cs typeface="Arial" pitchFamily="34" charset="0"/>
                  </a:rPr>
                  <a:t>2.1.2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53" name="AutoShape 175"/>
              <p:cNvCxnSpPr>
                <a:cxnSpLocks noChangeShapeType="1"/>
              </p:cNvCxnSpPr>
              <p:nvPr/>
            </p:nvCxnSpPr>
            <p:spPr bwMode="auto">
              <a:xfrm>
                <a:off x="4533" y="4839"/>
                <a:ext cx="2403" cy="0"/>
              </a:xfrm>
              <a:prstGeom prst="straightConnector1">
                <a:avLst/>
              </a:prstGeom>
              <a:noFill/>
              <a:ln w="12700">
                <a:solidFill>
                  <a:srgbClr val="2E74B5"/>
                </a:solidFill>
                <a:round/>
                <a:headEnd/>
                <a:tailEnd/>
              </a:ln>
              <a:effectLst/>
            </p:spPr>
          </p:cxnSp>
          <p:sp>
            <p:nvSpPr>
              <p:cNvPr id="54" name="Rectangle 176"/>
              <p:cNvSpPr>
                <a:spLocks noChangeArrowheads="1"/>
              </p:cNvSpPr>
              <p:nvPr/>
            </p:nvSpPr>
            <p:spPr bwMode="auto">
              <a:xfrm>
                <a:off x="5200" y="4340"/>
                <a:ext cx="1125" cy="476"/>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800" b="0" i="0" u="none" strike="noStrike" cap="none" normalizeH="0" baseline="0" smtClean="0">
                    <a:ln>
                      <a:noFill/>
                    </a:ln>
                    <a:solidFill>
                      <a:schemeClr val="tx1"/>
                    </a:solidFill>
                    <a:effectLst/>
                    <a:latin typeface="Calibri" pitchFamily="34" charset="0"/>
                    <a:cs typeface="Arial" pitchFamily="34" charset="0"/>
                  </a:rPr>
                  <a:t>2.1.1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55" name="AutoShape 177"/>
              <p:cNvCxnSpPr>
                <a:cxnSpLocks noChangeShapeType="1"/>
              </p:cNvCxnSpPr>
              <p:nvPr/>
            </p:nvCxnSpPr>
            <p:spPr bwMode="auto">
              <a:xfrm>
                <a:off x="4840" y="9997"/>
                <a:ext cx="2054" cy="0"/>
              </a:xfrm>
              <a:prstGeom prst="straightConnector1">
                <a:avLst/>
              </a:prstGeom>
              <a:noFill/>
              <a:ln w="12700">
                <a:solidFill>
                  <a:srgbClr val="2E74B5"/>
                </a:solidFill>
                <a:round/>
                <a:headEnd/>
                <a:tailEnd/>
              </a:ln>
              <a:effectLst/>
            </p:spPr>
          </p:cxnSp>
          <p:sp>
            <p:nvSpPr>
              <p:cNvPr id="56" name="Rectangle 178"/>
              <p:cNvSpPr>
                <a:spLocks noChangeArrowheads="1"/>
              </p:cNvSpPr>
              <p:nvPr/>
            </p:nvSpPr>
            <p:spPr bwMode="auto">
              <a:xfrm>
                <a:off x="5410" y="9570"/>
                <a:ext cx="962" cy="407"/>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800" b="0" i="0" u="none" strike="noStrike" cap="none" normalizeH="0" baseline="0" smtClean="0">
                    <a:ln>
                      <a:noFill/>
                    </a:ln>
                    <a:solidFill>
                      <a:schemeClr val="tx1"/>
                    </a:solidFill>
                    <a:effectLst/>
                    <a:latin typeface="Calibri" pitchFamily="34" charset="0"/>
                    <a:cs typeface="Arial" pitchFamily="34" charset="0"/>
                  </a:rPr>
                  <a:t>2.1.3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57" name="AutoShape 179"/>
              <p:cNvCxnSpPr>
                <a:cxnSpLocks noChangeShapeType="1"/>
              </p:cNvCxnSpPr>
              <p:nvPr/>
            </p:nvCxnSpPr>
            <p:spPr bwMode="auto">
              <a:xfrm>
                <a:off x="4831" y="12407"/>
                <a:ext cx="2054" cy="0"/>
              </a:xfrm>
              <a:prstGeom prst="straightConnector1">
                <a:avLst/>
              </a:prstGeom>
              <a:noFill/>
              <a:ln w="12700">
                <a:solidFill>
                  <a:srgbClr val="2E74B5"/>
                </a:solidFill>
                <a:round/>
                <a:headEnd/>
                <a:tailEnd/>
              </a:ln>
              <a:effectLst/>
            </p:spPr>
          </p:cxnSp>
          <p:sp>
            <p:nvSpPr>
              <p:cNvPr id="58" name="Rectangle 180"/>
              <p:cNvSpPr>
                <a:spLocks noChangeArrowheads="1"/>
              </p:cNvSpPr>
              <p:nvPr/>
            </p:nvSpPr>
            <p:spPr bwMode="auto">
              <a:xfrm>
                <a:off x="5401" y="11938"/>
                <a:ext cx="962" cy="407"/>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800" b="0" i="0" u="none" strike="noStrike" cap="none" normalizeH="0" baseline="0" smtClean="0">
                    <a:ln>
                      <a:noFill/>
                    </a:ln>
                    <a:solidFill>
                      <a:schemeClr val="tx1"/>
                    </a:solidFill>
                    <a:effectLst/>
                    <a:latin typeface="Calibri" pitchFamily="34" charset="0"/>
                    <a:cs typeface="Arial" pitchFamily="34" charset="0"/>
                  </a:rPr>
                  <a:t>2.1.4</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cxnSp>
          <p:nvCxnSpPr>
            <p:cNvPr id="47" name="AutoShape 181"/>
            <p:cNvCxnSpPr>
              <a:cxnSpLocks noChangeShapeType="1"/>
            </p:cNvCxnSpPr>
            <p:nvPr/>
          </p:nvCxnSpPr>
          <p:spPr bwMode="auto">
            <a:xfrm>
              <a:off x="2825" y="11220"/>
              <a:ext cx="0" cy="787"/>
            </a:xfrm>
            <a:prstGeom prst="straightConnector1">
              <a:avLst/>
            </a:prstGeom>
            <a:noFill/>
            <a:ln w="9525">
              <a:solidFill>
                <a:srgbClr val="000000"/>
              </a:solidFill>
              <a:round/>
              <a:headEnd/>
              <a:tailEnd type="triangle" w="med" len="med"/>
            </a:ln>
          </p:spPr>
        </p:cxnSp>
      </p:grpSp>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4E16C4-8E88-4788-939C-687DC13FBBAF}"/>
              </a:ext>
            </a:extLst>
          </p:cNvPr>
          <p:cNvSpPr>
            <a:spLocks noGrp="1"/>
          </p:cNvSpPr>
          <p:nvPr>
            <p:ph type="title"/>
          </p:nvPr>
        </p:nvSpPr>
        <p:spPr>
          <a:xfrm>
            <a:off x="3766783" y="168731"/>
            <a:ext cx="7180085" cy="653547"/>
          </a:xfrm>
        </p:spPr>
        <p:txBody>
          <a:bodyPr>
            <a:normAutofit fontScale="90000"/>
          </a:bodyPr>
          <a:lstStyle/>
          <a:p>
            <a:r>
              <a:rPr lang="en-US" dirty="0" smtClean="0">
                <a:solidFill>
                  <a:schemeClr val="tx2">
                    <a:lumMod val="75000"/>
                  </a:schemeClr>
                </a:solidFill>
                <a:latin typeface="+mn-lt"/>
              </a:rPr>
              <a:t>Admin (</a:t>
            </a:r>
            <a:r>
              <a:rPr lang="en-US" sz="3600" dirty="0" smtClean="0">
                <a:solidFill>
                  <a:schemeClr val="tx2">
                    <a:lumMod val="75000"/>
                  </a:schemeClr>
                </a:solidFill>
                <a:latin typeface="+mn-lt"/>
              </a:rPr>
              <a:t>2 LEVEL )</a:t>
            </a:r>
            <a:r>
              <a:rPr lang="en-US" dirty="0" smtClean="0">
                <a:solidFill>
                  <a:schemeClr val="tx2">
                    <a:lumMod val="75000"/>
                  </a:schemeClr>
                </a:solidFill>
                <a:latin typeface="+mn-lt"/>
              </a:rPr>
              <a:t/>
            </a:r>
            <a:br>
              <a:rPr lang="en-US" dirty="0" smtClean="0">
                <a:solidFill>
                  <a:schemeClr val="tx2">
                    <a:lumMod val="75000"/>
                  </a:schemeClr>
                </a:solidFill>
                <a:latin typeface="+mn-lt"/>
              </a:rPr>
            </a:br>
            <a:endParaRPr lang="en-US" dirty="0">
              <a:solidFill>
                <a:schemeClr val="tx2">
                  <a:lumMod val="75000"/>
                </a:schemeClr>
              </a:solidFill>
              <a:latin typeface="+mn-lt"/>
            </a:endParaRPr>
          </a:p>
        </p:txBody>
      </p:sp>
      <p:sp>
        <p:nvSpPr>
          <p:cNvPr id="7" name="Freeform: Shape 14">
            <a:extLst>
              <a:ext uri="{FF2B5EF4-FFF2-40B4-BE49-F238E27FC236}">
                <a16:creationId xmlns="" xmlns:a16="http://schemas.microsoft.com/office/drawing/2014/main" id="{868E2822-F0BF-D949-B8E2-C5C9D5994043}"/>
              </a:ext>
              <a:ext uri="{C183D7F6-B498-43B3-948B-1728B52AA6E4}">
                <adec:decorative xmlns="" xmlns:adec="http://schemas.microsoft.com/office/drawing/2017/decorative" val="1"/>
              </a:ext>
            </a:extLst>
          </p:cNvPr>
          <p:cNvSpPr>
            <a:spLocks noChangeAspect="1"/>
          </p:cNvSpPr>
          <p:nvPr/>
        </p:nvSpPr>
        <p:spPr>
          <a:xfrm flipH="1">
            <a:off x="-81024" y="0"/>
            <a:ext cx="4023360" cy="6858000"/>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 xmlns:a16="http://schemas.microsoft.com/office/drawing/2014/main" id="{C54E16C4-8E88-4788-939C-687DC13FBBAF}"/>
              </a:ext>
            </a:extLst>
          </p:cNvPr>
          <p:cNvSpPr txBox="1">
            <a:spLocks/>
          </p:cNvSpPr>
          <p:nvPr/>
        </p:nvSpPr>
        <p:spPr>
          <a:xfrm>
            <a:off x="152400" y="3105276"/>
            <a:ext cx="3969223" cy="653547"/>
          </a:xfrm>
          <a:prstGeom prst="rect">
            <a:avLst/>
          </a:prstGeom>
        </p:spPr>
        <p:txBody>
          <a:bodyPr vert="horz" lIns="91440" tIns="45720" rIns="91440" bIns="45720" rtlCol="0" anchor="t">
            <a:normAutofit fontScale="85000" lnSpcReduction="100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dirty="0" smtClean="0">
                <a:solidFill>
                  <a:schemeClr val="tx2">
                    <a:lumMod val="75000"/>
                  </a:schemeClr>
                </a:solidFill>
                <a:ea typeface="+mj-ea"/>
                <a:cs typeface="+mj-cs"/>
              </a:rPr>
              <a:t>Data flow Diagram</a:t>
            </a:r>
            <a:endParaRPr kumimoji="0" lang="en-US" sz="4000" b="0" i="0" u="none" strike="noStrike" kern="1200" cap="none" spc="0" normalizeH="0" baseline="0" noProof="0" dirty="0">
              <a:ln>
                <a:noFill/>
              </a:ln>
              <a:solidFill>
                <a:schemeClr val="tx2">
                  <a:lumMod val="75000"/>
                </a:schemeClr>
              </a:solidFill>
              <a:effectLst/>
              <a:uLnTx/>
              <a:uFillTx/>
              <a:latin typeface="+mn-lt"/>
              <a:ea typeface="+mj-ea"/>
              <a:cs typeface="+mj-cs"/>
            </a:endParaRPr>
          </a:p>
        </p:txBody>
      </p:sp>
      <p:grpSp>
        <p:nvGrpSpPr>
          <p:cNvPr id="3" name="Group 92"/>
          <p:cNvGrpSpPr>
            <a:grpSpLocks/>
          </p:cNvGrpSpPr>
          <p:nvPr/>
        </p:nvGrpSpPr>
        <p:grpSpPr bwMode="auto">
          <a:xfrm>
            <a:off x="4911532" y="710944"/>
            <a:ext cx="6497538" cy="5902027"/>
            <a:chOff x="1050" y="1702"/>
            <a:chExt cx="10141" cy="13404"/>
          </a:xfrm>
        </p:grpSpPr>
        <p:cxnSp>
          <p:nvCxnSpPr>
            <p:cNvPr id="43" name="AutoShape 93"/>
            <p:cNvCxnSpPr>
              <a:cxnSpLocks noChangeShapeType="1"/>
            </p:cNvCxnSpPr>
            <p:nvPr/>
          </p:nvCxnSpPr>
          <p:spPr bwMode="auto">
            <a:xfrm>
              <a:off x="5780" y="3659"/>
              <a:ext cx="1" cy="513"/>
            </a:xfrm>
            <a:prstGeom prst="straightConnector1">
              <a:avLst/>
            </a:prstGeom>
            <a:noFill/>
            <a:ln w="9525">
              <a:solidFill>
                <a:srgbClr val="000000"/>
              </a:solidFill>
              <a:round/>
              <a:headEnd/>
              <a:tailEnd type="triangle" w="med" len="med"/>
            </a:ln>
          </p:spPr>
        </p:cxnSp>
        <p:sp>
          <p:nvSpPr>
            <p:cNvPr id="44" name="Rectangle 94"/>
            <p:cNvSpPr>
              <a:spLocks noChangeArrowheads="1"/>
            </p:cNvSpPr>
            <p:nvPr/>
          </p:nvSpPr>
          <p:spPr bwMode="auto">
            <a:xfrm>
              <a:off x="2825" y="5435"/>
              <a:ext cx="1682"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Staff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45" name="AutoShape 95"/>
            <p:cNvCxnSpPr>
              <a:cxnSpLocks noChangeShapeType="1"/>
            </p:cNvCxnSpPr>
            <p:nvPr/>
          </p:nvCxnSpPr>
          <p:spPr bwMode="auto">
            <a:xfrm>
              <a:off x="5894" y="11220"/>
              <a:ext cx="0" cy="552"/>
            </a:xfrm>
            <a:prstGeom prst="straightConnector1">
              <a:avLst/>
            </a:prstGeom>
            <a:noFill/>
            <a:ln w="9525">
              <a:solidFill>
                <a:srgbClr val="000000"/>
              </a:solidFill>
              <a:round/>
              <a:headEnd/>
              <a:tailEnd type="triangle" w="med" len="med"/>
            </a:ln>
          </p:spPr>
        </p:cxnSp>
        <p:grpSp>
          <p:nvGrpSpPr>
            <p:cNvPr id="4" name="Group 96"/>
            <p:cNvGrpSpPr>
              <a:grpSpLocks/>
            </p:cNvGrpSpPr>
            <p:nvPr/>
          </p:nvGrpSpPr>
          <p:grpSpPr bwMode="auto">
            <a:xfrm>
              <a:off x="1050" y="1702"/>
              <a:ext cx="10141" cy="13404"/>
              <a:chOff x="1050" y="1702"/>
              <a:chExt cx="10141" cy="13404"/>
            </a:xfrm>
          </p:grpSpPr>
          <p:grpSp>
            <p:nvGrpSpPr>
              <p:cNvPr id="5" name="Group 97"/>
              <p:cNvGrpSpPr>
                <a:grpSpLocks/>
              </p:cNvGrpSpPr>
              <p:nvPr/>
            </p:nvGrpSpPr>
            <p:grpSpPr bwMode="auto">
              <a:xfrm>
                <a:off x="1050" y="1702"/>
                <a:ext cx="10141" cy="13404"/>
                <a:chOff x="1050" y="1702"/>
                <a:chExt cx="10141" cy="13404"/>
              </a:xfrm>
            </p:grpSpPr>
            <p:sp>
              <p:nvSpPr>
                <p:cNvPr id="59" name="Rectangle 98"/>
                <p:cNvSpPr>
                  <a:spLocks noChangeArrowheads="1"/>
                </p:cNvSpPr>
                <p:nvPr/>
              </p:nvSpPr>
              <p:spPr bwMode="auto">
                <a:xfrm>
                  <a:off x="7098" y="4440"/>
                  <a:ext cx="1844"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Store Doctor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0" name="Rectangle 99"/>
                <p:cNvSpPr>
                  <a:spLocks noChangeArrowheads="1"/>
                </p:cNvSpPr>
                <p:nvPr/>
              </p:nvSpPr>
              <p:spPr bwMode="auto">
                <a:xfrm>
                  <a:off x="1123" y="2159"/>
                  <a:ext cx="1665" cy="486"/>
                </a:xfrm>
                <a:prstGeom prst="rect">
                  <a:avLst/>
                </a:prstGeom>
                <a:solidFill>
                  <a:srgbClr val="DEEAF6"/>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lang="en-IN" sz="1100" dirty="0" smtClean="0">
                      <a:latin typeface="Calibri" pitchFamily="34" charset="0"/>
                      <a:cs typeface="Arial" pitchFamily="34" charset="0"/>
                    </a:rPr>
                    <a:t>Admin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61" name="AutoShape 100"/>
                <p:cNvCxnSpPr>
                  <a:cxnSpLocks noChangeShapeType="1"/>
                </p:cNvCxnSpPr>
                <p:nvPr/>
              </p:nvCxnSpPr>
              <p:spPr bwMode="auto">
                <a:xfrm>
                  <a:off x="6927" y="2394"/>
                  <a:ext cx="2040" cy="0"/>
                </a:xfrm>
                <a:prstGeom prst="straightConnector1">
                  <a:avLst/>
                </a:prstGeom>
                <a:noFill/>
                <a:ln w="9525">
                  <a:solidFill>
                    <a:srgbClr val="000000"/>
                  </a:solidFill>
                  <a:round/>
                  <a:headEnd/>
                  <a:tailEnd type="triangle" w="med" len="med"/>
                </a:ln>
              </p:spPr>
            </p:cxnSp>
            <p:cxnSp>
              <p:nvCxnSpPr>
                <p:cNvPr id="62" name="AutoShape 101"/>
                <p:cNvCxnSpPr>
                  <a:cxnSpLocks noChangeShapeType="1"/>
                </p:cNvCxnSpPr>
                <p:nvPr/>
              </p:nvCxnSpPr>
              <p:spPr bwMode="auto">
                <a:xfrm>
                  <a:off x="6984" y="4983"/>
                  <a:ext cx="2202" cy="0"/>
                </a:xfrm>
                <a:prstGeom prst="straightConnector1">
                  <a:avLst/>
                </a:prstGeom>
                <a:noFill/>
                <a:ln w="9525">
                  <a:solidFill>
                    <a:srgbClr val="000000"/>
                  </a:solidFill>
                  <a:round/>
                  <a:headEnd/>
                  <a:tailEnd type="triangle" w="med" len="med"/>
                </a:ln>
              </p:spPr>
            </p:cxnSp>
            <p:cxnSp>
              <p:nvCxnSpPr>
                <p:cNvPr id="63" name="AutoShape 102"/>
                <p:cNvCxnSpPr>
                  <a:cxnSpLocks noChangeShapeType="1"/>
                </p:cNvCxnSpPr>
                <p:nvPr/>
              </p:nvCxnSpPr>
              <p:spPr bwMode="auto">
                <a:xfrm flipH="1">
                  <a:off x="6996" y="5094"/>
                  <a:ext cx="2243" cy="0"/>
                </a:xfrm>
                <a:prstGeom prst="straightConnector1">
                  <a:avLst/>
                </a:prstGeom>
                <a:noFill/>
                <a:ln w="9525">
                  <a:solidFill>
                    <a:srgbClr val="000000"/>
                  </a:solidFill>
                  <a:round/>
                  <a:headEnd/>
                  <a:tailEnd type="triangle" w="med" len="med"/>
                </a:ln>
              </p:spPr>
            </p:cxnSp>
            <p:cxnSp>
              <p:nvCxnSpPr>
                <p:cNvPr id="64" name="AutoShape 103"/>
                <p:cNvCxnSpPr>
                  <a:cxnSpLocks noChangeShapeType="1"/>
                </p:cNvCxnSpPr>
                <p:nvPr/>
              </p:nvCxnSpPr>
              <p:spPr bwMode="auto">
                <a:xfrm>
                  <a:off x="2788" y="2394"/>
                  <a:ext cx="1848" cy="0"/>
                </a:xfrm>
                <a:prstGeom prst="straightConnector1">
                  <a:avLst/>
                </a:prstGeom>
                <a:noFill/>
                <a:ln w="9525">
                  <a:solidFill>
                    <a:srgbClr val="000000"/>
                  </a:solidFill>
                  <a:round/>
                  <a:headEnd/>
                  <a:tailEnd type="triangle" w="med" len="med"/>
                </a:ln>
              </p:spPr>
            </p:cxnSp>
            <p:cxnSp>
              <p:nvCxnSpPr>
                <p:cNvPr id="65" name="AutoShape 104"/>
                <p:cNvCxnSpPr>
                  <a:cxnSpLocks noChangeShapeType="1"/>
                </p:cNvCxnSpPr>
                <p:nvPr/>
              </p:nvCxnSpPr>
              <p:spPr bwMode="auto">
                <a:xfrm flipH="1">
                  <a:off x="5796" y="6223"/>
                  <a:ext cx="16" cy="698"/>
                </a:xfrm>
                <a:prstGeom prst="straightConnector1">
                  <a:avLst/>
                </a:prstGeom>
                <a:noFill/>
                <a:ln w="9525">
                  <a:solidFill>
                    <a:srgbClr val="000000"/>
                  </a:solidFill>
                  <a:round/>
                  <a:headEnd/>
                  <a:tailEnd type="triangle" w="med" len="med"/>
                </a:ln>
              </p:spPr>
            </p:cxnSp>
            <p:sp>
              <p:nvSpPr>
                <p:cNvPr id="66" name="Rectangle 105"/>
                <p:cNvSpPr>
                  <a:spLocks noChangeArrowheads="1"/>
                </p:cNvSpPr>
                <p:nvPr/>
              </p:nvSpPr>
              <p:spPr bwMode="auto">
                <a:xfrm>
                  <a:off x="7117" y="1727"/>
                  <a:ext cx="1657"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Login Success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7" name="Rectangle 106"/>
                <p:cNvSpPr>
                  <a:spLocks noChangeArrowheads="1"/>
                </p:cNvSpPr>
                <p:nvPr/>
              </p:nvSpPr>
              <p:spPr bwMode="auto">
                <a:xfrm>
                  <a:off x="7304" y="5350"/>
                  <a:ext cx="1844"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Store Doctor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8" name="Rectangle 107"/>
                <p:cNvSpPr>
                  <a:spLocks noChangeArrowheads="1"/>
                </p:cNvSpPr>
                <p:nvPr/>
              </p:nvSpPr>
              <p:spPr bwMode="auto">
                <a:xfrm>
                  <a:off x="3261" y="6624"/>
                  <a:ext cx="1844"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Store Vaccine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9" name="Rectangle 108"/>
                <p:cNvSpPr>
                  <a:spLocks noChangeArrowheads="1"/>
                </p:cNvSpPr>
                <p:nvPr/>
              </p:nvSpPr>
              <p:spPr bwMode="auto">
                <a:xfrm>
                  <a:off x="2775" y="4681"/>
                  <a:ext cx="1682"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dirty="0" smtClean="0">
                      <a:ln>
                        <a:noFill/>
                      </a:ln>
                      <a:solidFill>
                        <a:schemeClr val="tx1"/>
                      </a:solidFill>
                      <a:effectLst/>
                      <a:latin typeface="Calibri" pitchFamily="34" charset="0"/>
                      <a:cs typeface="Arial" pitchFamily="34" charset="0"/>
                    </a:rPr>
                    <a:t>Store Staff Data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70" name="AutoShape 109"/>
                <p:cNvCxnSpPr>
                  <a:cxnSpLocks noChangeShapeType="1"/>
                </p:cNvCxnSpPr>
                <p:nvPr/>
              </p:nvCxnSpPr>
              <p:spPr bwMode="auto">
                <a:xfrm>
                  <a:off x="2681" y="5243"/>
                  <a:ext cx="1807" cy="0"/>
                </a:xfrm>
                <a:prstGeom prst="straightConnector1">
                  <a:avLst/>
                </a:prstGeom>
                <a:noFill/>
                <a:ln w="9525">
                  <a:solidFill>
                    <a:srgbClr val="000000"/>
                  </a:solidFill>
                  <a:round/>
                  <a:headEnd/>
                  <a:tailEnd type="triangle" w="med" len="med"/>
                </a:ln>
              </p:spPr>
            </p:cxnSp>
            <p:cxnSp>
              <p:nvCxnSpPr>
                <p:cNvPr id="71" name="AutoShape 110"/>
                <p:cNvCxnSpPr>
                  <a:cxnSpLocks noChangeShapeType="1"/>
                  <a:endCxn id="97" idx="3"/>
                </p:cNvCxnSpPr>
                <p:nvPr/>
              </p:nvCxnSpPr>
              <p:spPr bwMode="auto">
                <a:xfrm flipH="1">
                  <a:off x="2842" y="5351"/>
                  <a:ext cx="1753" cy="21"/>
                </a:xfrm>
                <a:prstGeom prst="straightConnector1">
                  <a:avLst/>
                </a:prstGeom>
                <a:noFill/>
                <a:ln w="9525">
                  <a:solidFill>
                    <a:srgbClr val="000000"/>
                  </a:solidFill>
                  <a:round/>
                  <a:headEnd/>
                  <a:tailEnd type="triangle" w="med" len="med"/>
                </a:ln>
              </p:spPr>
            </p:cxnSp>
            <p:cxnSp>
              <p:nvCxnSpPr>
                <p:cNvPr id="72" name="AutoShape 111"/>
                <p:cNvCxnSpPr>
                  <a:cxnSpLocks noChangeShapeType="1"/>
                </p:cNvCxnSpPr>
                <p:nvPr/>
              </p:nvCxnSpPr>
              <p:spPr bwMode="auto">
                <a:xfrm flipV="1">
                  <a:off x="2651" y="5834"/>
                  <a:ext cx="2158" cy="1087"/>
                </a:xfrm>
                <a:prstGeom prst="straightConnector1">
                  <a:avLst/>
                </a:prstGeom>
                <a:noFill/>
                <a:ln w="9525">
                  <a:solidFill>
                    <a:srgbClr val="000000"/>
                  </a:solidFill>
                  <a:round/>
                  <a:headEnd/>
                  <a:tailEnd type="triangle" w="med" len="med"/>
                </a:ln>
              </p:spPr>
            </p:cxnSp>
            <p:cxnSp>
              <p:nvCxnSpPr>
                <p:cNvPr id="73" name="AutoShape 112"/>
                <p:cNvCxnSpPr>
                  <a:cxnSpLocks noChangeShapeType="1"/>
                </p:cNvCxnSpPr>
                <p:nvPr/>
              </p:nvCxnSpPr>
              <p:spPr bwMode="auto">
                <a:xfrm flipH="1">
                  <a:off x="2575" y="5704"/>
                  <a:ext cx="2158" cy="1066"/>
                </a:xfrm>
                <a:prstGeom prst="straightConnector1">
                  <a:avLst/>
                </a:prstGeom>
                <a:noFill/>
                <a:ln w="9525">
                  <a:solidFill>
                    <a:srgbClr val="000000"/>
                  </a:solidFill>
                  <a:round/>
                  <a:headEnd/>
                  <a:tailEnd type="triangle" w="med" len="med"/>
                </a:ln>
              </p:spPr>
            </p:cxnSp>
            <p:grpSp>
              <p:nvGrpSpPr>
                <p:cNvPr id="6" name="Group 113"/>
                <p:cNvGrpSpPr>
                  <a:grpSpLocks/>
                </p:cNvGrpSpPr>
                <p:nvPr/>
              </p:nvGrpSpPr>
              <p:grpSpPr bwMode="auto">
                <a:xfrm>
                  <a:off x="1050" y="5083"/>
                  <a:ext cx="1702" cy="538"/>
                  <a:chOff x="8004" y="3382"/>
                  <a:chExt cx="2394" cy="960"/>
                </a:xfrm>
              </p:grpSpPr>
              <p:sp>
                <p:nvSpPr>
                  <p:cNvPr id="132" name="AutoShape 114"/>
                  <p:cNvSpPr>
                    <a:spLocks noChangeArrowheads="1"/>
                  </p:cNvSpPr>
                  <p:nvPr/>
                </p:nvSpPr>
                <p:spPr bwMode="auto">
                  <a:xfrm>
                    <a:off x="8004" y="3382"/>
                    <a:ext cx="2394" cy="960"/>
                  </a:xfrm>
                  <a:prstGeom prst="flowChartProcess">
                    <a:avLst/>
                  </a:prstGeom>
                  <a:solidFill>
                    <a:srgbClr val="FFFFFF"/>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2       Staff</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44" name="AutoShape 115"/>
                  <p:cNvCxnSpPr>
                    <a:cxnSpLocks noChangeShapeType="1"/>
                  </p:cNvCxnSpPr>
                  <p:nvPr/>
                </p:nvCxnSpPr>
                <p:spPr bwMode="auto">
                  <a:xfrm>
                    <a:off x="8524" y="3382"/>
                    <a:ext cx="0" cy="960"/>
                  </a:xfrm>
                  <a:prstGeom prst="straightConnector1">
                    <a:avLst/>
                  </a:prstGeom>
                  <a:noFill/>
                  <a:ln w="28575">
                    <a:solidFill>
                      <a:srgbClr val="2E74B5"/>
                    </a:solidFill>
                    <a:round/>
                    <a:headEnd/>
                    <a:tailEnd/>
                  </a:ln>
                </p:spPr>
              </p:cxnSp>
            </p:grpSp>
            <p:grpSp>
              <p:nvGrpSpPr>
                <p:cNvPr id="8" name="Group 116"/>
                <p:cNvGrpSpPr>
                  <a:grpSpLocks/>
                </p:cNvGrpSpPr>
                <p:nvPr/>
              </p:nvGrpSpPr>
              <p:grpSpPr bwMode="auto">
                <a:xfrm>
                  <a:off x="1050" y="6527"/>
                  <a:ext cx="1702" cy="538"/>
                  <a:chOff x="8004" y="3382"/>
                  <a:chExt cx="2394" cy="960"/>
                </a:xfrm>
              </p:grpSpPr>
              <p:sp>
                <p:nvSpPr>
                  <p:cNvPr id="128" name="AutoShape 117"/>
                  <p:cNvSpPr>
                    <a:spLocks noChangeArrowheads="1"/>
                  </p:cNvSpPr>
                  <p:nvPr/>
                </p:nvSpPr>
                <p:spPr bwMode="auto">
                  <a:xfrm>
                    <a:off x="8004" y="3382"/>
                    <a:ext cx="2394" cy="960"/>
                  </a:xfrm>
                  <a:prstGeom prst="flowChartProcess">
                    <a:avLst/>
                  </a:prstGeom>
                  <a:solidFill>
                    <a:srgbClr val="FFFFFF"/>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2       Vaccine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30" name="AutoShape 118"/>
                  <p:cNvCxnSpPr>
                    <a:cxnSpLocks noChangeShapeType="1"/>
                  </p:cNvCxnSpPr>
                  <p:nvPr/>
                </p:nvCxnSpPr>
                <p:spPr bwMode="auto">
                  <a:xfrm>
                    <a:off x="8524" y="3382"/>
                    <a:ext cx="0" cy="960"/>
                  </a:xfrm>
                  <a:prstGeom prst="straightConnector1">
                    <a:avLst/>
                  </a:prstGeom>
                  <a:noFill/>
                  <a:ln w="28575">
                    <a:solidFill>
                      <a:srgbClr val="2E74B5"/>
                    </a:solidFill>
                    <a:round/>
                    <a:headEnd/>
                    <a:tailEnd/>
                  </a:ln>
                </p:spPr>
              </p:cxnSp>
            </p:grpSp>
            <p:grpSp>
              <p:nvGrpSpPr>
                <p:cNvPr id="10" name="Group 119"/>
                <p:cNvGrpSpPr>
                  <a:grpSpLocks/>
                </p:cNvGrpSpPr>
                <p:nvPr/>
              </p:nvGrpSpPr>
              <p:grpSpPr bwMode="auto">
                <a:xfrm>
                  <a:off x="9148" y="4740"/>
                  <a:ext cx="1702" cy="538"/>
                  <a:chOff x="8004" y="3382"/>
                  <a:chExt cx="2394" cy="960"/>
                </a:xfrm>
              </p:grpSpPr>
              <p:sp>
                <p:nvSpPr>
                  <p:cNvPr id="126" name="AutoShape 120"/>
                  <p:cNvSpPr>
                    <a:spLocks noChangeArrowheads="1"/>
                  </p:cNvSpPr>
                  <p:nvPr/>
                </p:nvSpPr>
                <p:spPr bwMode="auto">
                  <a:xfrm>
                    <a:off x="8004" y="3382"/>
                    <a:ext cx="2394" cy="960"/>
                  </a:xfrm>
                  <a:prstGeom prst="flowChartProcess">
                    <a:avLst/>
                  </a:prstGeom>
                  <a:solidFill>
                    <a:srgbClr val="FFFFFF"/>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2       Doctor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27" name="AutoShape 121"/>
                  <p:cNvCxnSpPr>
                    <a:cxnSpLocks noChangeShapeType="1"/>
                  </p:cNvCxnSpPr>
                  <p:nvPr/>
                </p:nvCxnSpPr>
                <p:spPr bwMode="auto">
                  <a:xfrm>
                    <a:off x="8524" y="3382"/>
                    <a:ext cx="0" cy="960"/>
                  </a:xfrm>
                  <a:prstGeom prst="straightConnector1">
                    <a:avLst/>
                  </a:prstGeom>
                  <a:noFill/>
                  <a:ln w="28575">
                    <a:solidFill>
                      <a:srgbClr val="2E74B5"/>
                    </a:solidFill>
                    <a:round/>
                    <a:headEnd/>
                    <a:tailEnd/>
                  </a:ln>
                </p:spPr>
              </p:cxnSp>
            </p:grpSp>
            <p:grpSp>
              <p:nvGrpSpPr>
                <p:cNvPr id="11" name="Group 122"/>
                <p:cNvGrpSpPr>
                  <a:grpSpLocks/>
                </p:cNvGrpSpPr>
                <p:nvPr/>
              </p:nvGrpSpPr>
              <p:grpSpPr bwMode="auto">
                <a:xfrm>
                  <a:off x="8942" y="2032"/>
                  <a:ext cx="2249" cy="795"/>
                  <a:chOff x="8942" y="2032"/>
                  <a:chExt cx="2249" cy="795"/>
                </a:xfrm>
              </p:grpSpPr>
              <p:grpSp>
                <p:nvGrpSpPr>
                  <p:cNvPr id="12" name="Group 123"/>
                  <p:cNvGrpSpPr>
                    <a:grpSpLocks/>
                  </p:cNvGrpSpPr>
                  <p:nvPr/>
                </p:nvGrpSpPr>
                <p:grpSpPr bwMode="auto">
                  <a:xfrm>
                    <a:off x="8942" y="2132"/>
                    <a:ext cx="1702" cy="538"/>
                    <a:chOff x="8004" y="3382"/>
                    <a:chExt cx="2394" cy="960"/>
                  </a:xfrm>
                </p:grpSpPr>
                <p:sp>
                  <p:nvSpPr>
                    <p:cNvPr id="124" name="AutoShape 124"/>
                    <p:cNvSpPr>
                      <a:spLocks noChangeArrowheads="1"/>
                    </p:cNvSpPr>
                    <p:nvPr/>
                  </p:nvSpPr>
                  <p:spPr bwMode="auto">
                    <a:xfrm>
                      <a:off x="8004" y="3382"/>
                      <a:ext cx="2394" cy="960"/>
                    </a:xfrm>
                    <a:prstGeom prst="flowChartProcess">
                      <a:avLst/>
                    </a:prstGeom>
                    <a:solidFill>
                      <a:srgbClr val="FFFFFF"/>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2       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25" name="AutoShape 125"/>
                    <p:cNvCxnSpPr>
                      <a:cxnSpLocks noChangeShapeType="1"/>
                    </p:cNvCxnSpPr>
                    <p:nvPr/>
                  </p:nvCxnSpPr>
                  <p:spPr bwMode="auto">
                    <a:xfrm>
                      <a:off x="8524" y="3382"/>
                      <a:ext cx="0" cy="960"/>
                    </a:xfrm>
                    <a:prstGeom prst="straightConnector1">
                      <a:avLst/>
                    </a:prstGeom>
                    <a:noFill/>
                    <a:ln w="28575">
                      <a:solidFill>
                        <a:srgbClr val="2E74B5"/>
                      </a:solidFill>
                      <a:round/>
                      <a:headEnd/>
                      <a:tailEnd/>
                    </a:ln>
                  </p:spPr>
                </p:cxnSp>
              </p:grpSp>
              <p:sp>
                <p:nvSpPr>
                  <p:cNvPr id="123" name="AutoShape 126"/>
                  <p:cNvSpPr>
                    <a:spLocks noChangeArrowheads="1"/>
                  </p:cNvSpPr>
                  <p:nvPr/>
                </p:nvSpPr>
                <p:spPr bwMode="auto">
                  <a:xfrm>
                    <a:off x="10552" y="2032"/>
                    <a:ext cx="639" cy="795"/>
                  </a:xfrm>
                  <a:prstGeom prst="flowChartProcess">
                    <a:avLst/>
                  </a:prstGeom>
                  <a:solidFill>
                    <a:srgbClr val="FFFFFF"/>
                  </a:solidFill>
                  <a:ln w="2857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78" name="Oval 127"/>
                <p:cNvSpPr>
                  <a:spLocks noChangeArrowheads="1"/>
                </p:cNvSpPr>
                <p:nvPr/>
              </p:nvSpPr>
              <p:spPr bwMode="auto">
                <a:xfrm>
                  <a:off x="4595" y="1702"/>
                  <a:ext cx="2332" cy="1957"/>
                </a:xfrm>
                <a:prstGeom prst="ellipse">
                  <a:avLst/>
                </a:prstGeom>
                <a:gradFill rotWithShape="0">
                  <a:gsLst>
                    <a:gs pos="0">
                      <a:srgbClr val="9CC2E5"/>
                    </a:gs>
                    <a:gs pos="50000">
                      <a:srgbClr val="DEEAF6"/>
                    </a:gs>
                    <a:gs pos="100000">
                      <a:srgbClr val="9CC2E5"/>
                    </a:gs>
                  </a:gsLst>
                  <a:lin ang="18900000" scaled="1"/>
                </a:gradFill>
                <a:ln w="12700">
                  <a:solidFill>
                    <a:srgbClr val="9CC2E5"/>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ts val="60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Process of</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9" name="Oval 128"/>
                <p:cNvSpPr>
                  <a:spLocks noChangeArrowheads="1"/>
                </p:cNvSpPr>
                <p:nvPr/>
              </p:nvSpPr>
              <p:spPr bwMode="auto">
                <a:xfrm>
                  <a:off x="4488" y="4158"/>
                  <a:ext cx="2543" cy="2065"/>
                </a:xfrm>
                <a:prstGeom prst="ellipse">
                  <a:avLst/>
                </a:prstGeom>
                <a:gradFill rotWithShape="0">
                  <a:gsLst>
                    <a:gs pos="0">
                      <a:srgbClr val="9CC2E5"/>
                    </a:gs>
                    <a:gs pos="50000">
                      <a:srgbClr val="DEEAF6"/>
                    </a:gs>
                    <a:gs pos="100000">
                      <a:srgbClr val="9CC2E5"/>
                    </a:gs>
                  </a:gsLst>
                  <a:lin ang="18900000" scaled="1"/>
                </a:gradFill>
                <a:ln w="12700">
                  <a:no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Manage All Database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13" name="Group 129"/>
                <p:cNvGrpSpPr>
                  <a:grpSpLocks/>
                </p:cNvGrpSpPr>
                <p:nvPr/>
              </p:nvGrpSpPr>
              <p:grpSpPr bwMode="auto">
                <a:xfrm>
                  <a:off x="1525" y="6921"/>
                  <a:ext cx="9419" cy="8185"/>
                  <a:chOff x="1525" y="6921"/>
                  <a:chExt cx="9419" cy="8185"/>
                </a:xfrm>
              </p:grpSpPr>
              <p:sp>
                <p:nvSpPr>
                  <p:cNvPr id="81" name="Rectangle 130"/>
                  <p:cNvSpPr>
                    <a:spLocks noChangeArrowheads="1"/>
                  </p:cNvSpPr>
                  <p:nvPr/>
                </p:nvSpPr>
                <p:spPr bwMode="auto">
                  <a:xfrm>
                    <a:off x="7023" y="10454"/>
                    <a:ext cx="1844"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Generate Report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82" name="AutoShape 131"/>
                  <p:cNvCxnSpPr>
                    <a:cxnSpLocks noChangeShapeType="1"/>
                  </p:cNvCxnSpPr>
                  <p:nvPr/>
                </p:nvCxnSpPr>
                <p:spPr bwMode="auto">
                  <a:xfrm flipH="1">
                    <a:off x="6664" y="10606"/>
                    <a:ext cx="3078" cy="1484"/>
                  </a:xfrm>
                  <a:prstGeom prst="straightConnector1">
                    <a:avLst/>
                  </a:prstGeom>
                  <a:noFill/>
                  <a:ln w="9525">
                    <a:solidFill>
                      <a:srgbClr val="000000"/>
                    </a:solidFill>
                    <a:round/>
                    <a:headEnd/>
                    <a:tailEnd type="triangle" w="med" len="med"/>
                  </a:ln>
                </p:spPr>
              </p:cxnSp>
              <p:cxnSp>
                <p:nvCxnSpPr>
                  <p:cNvPr id="83" name="AutoShape 132"/>
                  <p:cNvCxnSpPr>
                    <a:cxnSpLocks noChangeShapeType="1"/>
                  </p:cNvCxnSpPr>
                  <p:nvPr/>
                </p:nvCxnSpPr>
                <p:spPr bwMode="auto">
                  <a:xfrm>
                    <a:off x="7048" y="7950"/>
                    <a:ext cx="2163" cy="0"/>
                  </a:xfrm>
                  <a:prstGeom prst="straightConnector1">
                    <a:avLst/>
                  </a:prstGeom>
                  <a:noFill/>
                  <a:ln w="9525">
                    <a:solidFill>
                      <a:srgbClr val="000000"/>
                    </a:solidFill>
                    <a:round/>
                    <a:headEnd/>
                    <a:tailEnd type="triangle" w="med" len="med"/>
                  </a:ln>
                </p:spPr>
              </p:cxnSp>
              <p:cxnSp>
                <p:nvCxnSpPr>
                  <p:cNvPr id="84" name="AutoShape 133"/>
                  <p:cNvCxnSpPr>
                    <a:cxnSpLocks noChangeShapeType="1"/>
                  </p:cNvCxnSpPr>
                  <p:nvPr/>
                </p:nvCxnSpPr>
                <p:spPr bwMode="auto">
                  <a:xfrm flipH="1">
                    <a:off x="7006" y="7802"/>
                    <a:ext cx="2180" cy="1"/>
                  </a:xfrm>
                  <a:prstGeom prst="straightConnector1">
                    <a:avLst/>
                  </a:prstGeom>
                  <a:noFill/>
                  <a:ln w="9525">
                    <a:solidFill>
                      <a:srgbClr val="000000"/>
                    </a:solidFill>
                    <a:round/>
                    <a:headEnd/>
                    <a:tailEnd type="triangle" w="med" len="med"/>
                  </a:ln>
                </p:spPr>
              </p:cxnSp>
              <p:sp>
                <p:nvSpPr>
                  <p:cNvPr id="85" name="Rectangle 134"/>
                  <p:cNvSpPr>
                    <a:spLocks noChangeArrowheads="1"/>
                  </p:cNvSpPr>
                  <p:nvPr/>
                </p:nvSpPr>
                <p:spPr bwMode="auto">
                  <a:xfrm>
                    <a:off x="7190" y="8035"/>
                    <a:ext cx="1844"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Store Child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6" name="Rectangle 135"/>
                  <p:cNvSpPr>
                    <a:spLocks noChangeArrowheads="1"/>
                  </p:cNvSpPr>
                  <p:nvPr/>
                </p:nvSpPr>
                <p:spPr bwMode="auto">
                  <a:xfrm>
                    <a:off x="7204" y="7329"/>
                    <a:ext cx="1763"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Display Child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14" name="Group 136"/>
                  <p:cNvGrpSpPr>
                    <a:grpSpLocks/>
                  </p:cNvGrpSpPr>
                  <p:nvPr/>
                </p:nvGrpSpPr>
                <p:grpSpPr bwMode="auto">
                  <a:xfrm>
                    <a:off x="9200" y="7606"/>
                    <a:ext cx="1702" cy="538"/>
                    <a:chOff x="8004" y="3382"/>
                    <a:chExt cx="2394" cy="960"/>
                  </a:xfrm>
                </p:grpSpPr>
                <p:sp>
                  <p:nvSpPr>
                    <p:cNvPr id="120" name="AutoShape 137"/>
                    <p:cNvSpPr>
                      <a:spLocks noChangeArrowheads="1"/>
                    </p:cNvSpPr>
                    <p:nvPr/>
                  </p:nvSpPr>
                  <p:spPr bwMode="auto">
                    <a:xfrm>
                      <a:off x="8004" y="3382"/>
                      <a:ext cx="2394" cy="960"/>
                    </a:xfrm>
                    <a:prstGeom prst="flowChartProcess">
                      <a:avLst/>
                    </a:prstGeom>
                    <a:solidFill>
                      <a:srgbClr val="FFFFFF"/>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2       Child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21" name="AutoShape 138"/>
                    <p:cNvCxnSpPr>
                      <a:cxnSpLocks noChangeShapeType="1"/>
                    </p:cNvCxnSpPr>
                    <p:nvPr/>
                  </p:nvCxnSpPr>
                  <p:spPr bwMode="auto">
                    <a:xfrm>
                      <a:off x="8524" y="3382"/>
                      <a:ext cx="0" cy="960"/>
                    </a:xfrm>
                    <a:prstGeom prst="straightConnector1">
                      <a:avLst/>
                    </a:prstGeom>
                    <a:noFill/>
                    <a:ln w="28575">
                      <a:solidFill>
                        <a:srgbClr val="2E74B5"/>
                      </a:solidFill>
                      <a:round/>
                      <a:headEnd/>
                      <a:tailEnd/>
                    </a:ln>
                  </p:spPr>
                </p:cxnSp>
              </p:grpSp>
              <p:cxnSp>
                <p:nvCxnSpPr>
                  <p:cNvPr id="88" name="AutoShape 139"/>
                  <p:cNvCxnSpPr>
                    <a:cxnSpLocks noChangeShapeType="1"/>
                  </p:cNvCxnSpPr>
                  <p:nvPr/>
                </p:nvCxnSpPr>
                <p:spPr bwMode="auto">
                  <a:xfrm>
                    <a:off x="5812" y="8819"/>
                    <a:ext cx="0" cy="595"/>
                  </a:xfrm>
                  <a:prstGeom prst="straightConnector1">
                    <a:avLst/>
                  </a:prstGeom>
                  <a:noFill/>
                  <a:ln w="9525">
                    <a:solidFill>
                      <a:srgbClr val="000000"/>
                    </a:solidFill>
                    <a:round/>
                    <a:headEnd/>
                    <a:tailEnd type="triangle" w="med" len="med"/>
                  </a:ln>
                </p:spPr>
              </p:cxnSp>
              <p:cxnSp>
                <p:nvCxnSpPr>
                  <p:cNvPr id="89" name="AutoShape 140"/>
                  <p:cNvCxnSpPr>
                    <a:cxnSpLocks noChangeShapeType="1"/>
                  </p:cNvCxnSpPr>
                  <p:nvPr/>
                </p:nvCxnSpPr>
                <p:spPr bwMode="auto">
                  <a:xfrm flipV="1">
                    <a:off x="6554" y="10631"/>
                    <a:ext cx="2758" cy="1307"/>
                  </a:xfrm>
                  <a:prstGeom prst="straightConnector1">
                    <a:avLst/>
                  </a:prstGeom>
                  <a:noFill/>
                  <a:ln w="9525">
                    <a:solidFill>
                      <a:srgbClr val="000000"/>
                    </a:solidFill>
                    <a:round/>
                    <a:headEnd/>
                    <a:tailEnd type="triangle" w="med" len="med"/>
                  </a:ln>
                </p:spPr>
              </p:cxnSp>
              <p:sp>
                <p:nvSpPr>
                  <p:cNvPr id="90" name="Rectangle 141"/>
                  <p:cNvSpPr>
                    <a:spLocks noChangeArrowheads="1"/>
                  </p:cNvSpPr>
                  <p:nvPr/>
                </p:nvSpPr>
                <p:spPr bwMode="auto">
                  <a:xfrm>
                    <a:off x="7021" y="9342"/>
                    <a:ext cx="1844" cy="71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Store </a:t>
                    </a:r>
                    <a:r>
                      <a:rPr kumimoji="0" lang="en-IN" sz="1100" b="0" i="0" u="none" strike="noStrike" cap="none" normalizeH="0" baseline="0" smtClean="0">
                        <a:ln>
                          <a:noFill/>
                        </a:ln>
                        <a:solidFill>
                          <a:schemeClr val="tx1"/>
                        </a:solidFill>
                        <a:effectLst/>
                        <a:latin typeface="Calibri" pitchFamily="34" charset="0"/>
                        <a:cs typeface="Arial" pitchFamily="34" charset="0"/>
                      </a:rPr>
                      <a:t>Vaccination</a:t>
                    </a:r>
                    <a:r>
                      <a:rPr kumimoji="0" lang="en-IN" sz="1000" b="0" i="0" u="none" strike="noStrike" cap="none" normalizeH="0" baseline="0" smtClean="0">
                        <a:ln>
                          <a:noFill/>
                        </a:ln>
                        <a:solidFill>
                          <a:schemeClr val="tx1"/>
                        </a:solidFill>
                        <a:effectLst/>
                        <a:latin typeface="Calibri" pitchFamily="34" charset="0"/>
                        <a:cs typeface="Arial" pitchFamily="34" charset="0"/>
                      </a:rPr>
                      <a:t>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91" name="AutoShape 142"/>
                  <p:cNvCxnSpPr>
                    <a:cxnSpLocks noChangeShapeType="1"/>
                  </p:cNvCxnSpPr>
                  <p:nvPr/>
                </p:nvCxnSpPr>
                <p:spPr bwMode="auto">
                  <a:xfrm>
                    <a:off x="6952" y="10196"/>
                    <a:ext cx="2098" cy="0"/>
                  </a:xfrm>
                  <a:prstGeom prst="straightConnector1">
                    <a:avLst/>
                  </a:prstGeom>
                  <a:noFill/>
                  <a:ln w="9525">
                    <a:solidFill>
                      <a:srgbClr val="000000"/>
                    </a:solidFill>
                    <a:round/>
                    <a:headEnd/>
                    <a:tailEnd type="triangle" w="med" len="med"/>
                  </a:ln>
                </p:spPr>
              </p:cxnSp>
              <p:cxnSp>
                <p:nvCxnSpPr>
                  <p:cNvPr id="92" name="AutoShape 143"/>
                  <p:cNvCxnSpPr>
                    <a:cxnSpLocks noChangeShapeType="1"/>
                  </p:cNvCxnSpPr>
                  <p:nvPr/>
                </p:nvCxnSpPr>
                <p:spPr bwMode="auto">
                  <a:xfrm flipH="1">
                    <a:off x="6952" y="10305"/>
                    <a:ext cx="2098" cy="0"/>
                  </a:xfrm>
                  <a:prstGeom prst="straightConnector1">
                    <a:avLst/>
                  </a:prstGeom>
                  <a:noFill/>
                  <a:ln w="9525">
                    <a:solidFill>
                      <a:srgbClr val="000000"/>
                    </a:solidFill>
                    <a:round/>
                    <a:headEnd/>
                    <a:tailEnd type="triangle" w="med" len="med"/>
                  </a:ln>
                </p:spPr>
              </p:cxnSp>
              <p:grpSp>
                <p:nvGrpSpPr>
                  <p:cNvPr id="15" name="Group 144"/>
                  <p:cNvGrpSpPr>
                    <a:grpSpLocks/>
                  </p:cNvGrpSpPr>
                  <p:nvPr/>
                </p:nvGrpSpPr>
                <p:grpSpPr bwMode="auto">
                  <a:xfrm>
                    <a:off x="9050" y="9824"/>
                    <a:ext cx="1894" cy="807"/>
                    <a:chOff x="8004" y="3382"/>
                    <a:chExt cx="2394" cy="960"/>
                  </a:xfrm>
                </p:grpSpPr>
                <p:sp>
                  <p:nvSpPr>
                    <p:cNvPr id="118" name="AutoShape 145"/>
                    <p:cNvSpPr>
                      <a:spLocks noChangeArrowheads="1"/>
                    </p:cNvSpPr>
                    <p:nvPr/>
                  </p:nvSpPr>
                  <p:spPr bwMode="auto">
                    <a:xfrm>
                      <a:off x="8004" y="3382"/>
                      <a:ext cx="2394" cy="960"/>
                    </a:xfrm>
                    <a:prstGeom prst="flowChartProcess">
                      <a:avLst/>
                    </a:prstGeom>
                    <a:solidFill>
                      <a:srgbClr val="FFFFFF"/>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2      Vaccination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           Schedule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19" name="AutoShape 146"/>
                    <p:cNvCxnSpPr>
                      <a:cxnSpLocks noChangeShapeType="1"/>
                    </p:cNvCxnSpPr>
                    <p:nvPr/>
                  </p:nvCxnSpPr>
                  <p:spPr bwMode="auto">
                    <a:xfrm>
                      <a:off x="8524" y="3382"/>
                      <a:ext cx="0" cy="960"/>
                    </a:xfrm>
                    <a:prstGeom prst="straightConnector1">
                      <a:avLst/>
                    </a:prstGeom>
                    <a:noFill/>
                    <a:ln w="28575">
                      <a:solidFill>
                        <a:srgbClr val="2E74B5"/>
                      </a:solidFill>
                      <a:round/>
                      <a:headEnd/>
                      <a:tailEnd/>
                    </a:ln>
                  </p:spPr>
                </p:cxnSp>
              </p:grpSp>
              <p:grpSp>
                <p:nvGrpSpPr>
                  <p:cNvPr id="16" name="Group 147"/>
                  <p:cNvGrpSpPr>
                    <a:grpSpLocks/>
                  </p:cNvGrpSpPr>
                  <p:nvPr/>
                </p:nvGrpSpPr>
                <p:grpSpPr bwMode="auto">
                  <a:xfrm>
                    <a:off x="1525" y="6921"/>
                    <a:ext cx="5495" cy="8185"/>
                    <a:chOff x="1525" y="6921"/>
                    <a:chExt cx="5495" cy="8185"/>
                  </a:xfrm>
                </p:grpSpPr>
                <p:cxnSp>
                  <p:nvCxnSpPr>
                    <p:cNvPr id="96" name="AutoShape 148"/>
                    <p:cNvCxnSpPr>
                      <a:cxnSpLocks noChangeShapeType="1"/>
                    </p:cNvCxnSpPr>
                    <p:nvPr/>
                  </p:nvCxnSpPr>
                  <p:spPr bwMode="auto">
                    <a:xfrm flipH="1">
                      <a:off x="3692" y="12648"/>
                      <a:ext cx="1055" cy="0"/>
                    </a:xfrm>
                    <a:prstGeom prst="straightConnector1">
                      <a:avLst/>
                    </a:prstGeom>
                    <a:noFill/>
                    <a:ln w="9525">
                      <a:solidFill>
                        <a:srgbClr val="000000"/>
                      </a:solidFill>
                      <a:round/>
                      <a:headEnd/>
                      <a:tailEnd type="triangle" w="med" len="med"/>
                    </a:ln>
                  </p:spPr>
                </p:cxnSp>
                <p:grpSp>
                  <p:nvGrpSpPr>
                    <p:cNvPr id="17" name="Group 149"/>
                    <p:cNvGrpSpPr>
                      <a:grpSpLocks/>
                    </p:cNvGrpSpPr>
                    <p:nvPr/>
                  </p:nvGrpSpPr>
                  <p:grpSpPr bwMode="auto">
                    <a:xfrm>
                      <a:off x="2096" y="13908"/>
                      <a:ext cx="1434" cy="1198"/>
                      <a:chOff x="1865" y="12506"/>
                      <a:chExt cx="2054" cy="1004"/>
                    </a:xfrm>
                  </p:grpSpPr>
                  <p:sp>
                    <p:nvSpPr>
                      <p:cNvPr id="115" name="Oval 150"/>
                      <p:cNvSpPr>
                        <a:spLocks noChangeArrowheads="1"/>
                      </p:cNvSpPr>
                      <p:nvPr/>
                    </p:nvSpPr>
                    <p:spPr bwMode="auto">
                      <a:xfrm>
                        <a:off x="1865" y="12506"/>
                        <a:ext cx="2054" cy="1004"/>
                      </a:xfrm>
                      <a:prstGeom prst="ellipse">
                        <a:avLst/>
                      </a:prstGeom>
                      <a:gradFill rotWithShape="0">
                        <a:gsLst>
                          <a:gs pos="0">
                            <a:srgbClr val="9CC2E5"/>
                          </a:gs>
                          <a:gs pos="50000">
                            <a:srgbClr val="DEEAF6"/>
                          </a:gs>
                          <a:gs pos="100000">
                            <a:srgbClr val="9CC2E5"/>
                          </a:gs>
                        </a:gsLst>
                        <a:lin ang="18900000" scaled="1"/>
                      </a:gradFill>
                      <a:ln w="12700">
                        <a:solidFill>
                          <a:srgbClr val="9CC2E5"/>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Logout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6" name="Rectangle 151"/>
                      <p:cNvSpPr>
                        <a:spLocks noChangeArrowheads="1"/>
                      </p:cNvSpPr>
                      <p:nvPr/>
                    </p:nvSpPr>
                    <p:spPr bwMode="auto">
                      <a:xfrm>
                        <a:off x="2462" y="12579"/>
                        <a:ext cx="831" cy="314"/>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600" b="0" i="0" u="none" strike="noStrike" cap="none" normalizeH="0" baseline="0" smtClean="0">
                            <a:ln>
                              <a:noFill/>
                            </a:ln>
                            <a:solidFill>
                              <a:schemeClr val="tx1"/>
                            </a:solidFill>
                            <a:effectLst/>
                            <a:latin typeface="Calibri" pitchFamily="34" charset="0"/>
                            <a:cs typeface="Arial" pitchFamily="34" charset="0"/>
                          </a:rPr>
                          <a:t>2.0.6</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17" name="AutoShape 152"/>
                      <p:cNvCxnSpPr>
                        <a:cxnSpLocks noChangeShapeType="1"/>
                      </p:cNvCxnSpPr>
                      <p:nvPr/>
                    </p:nvCxnSpPr>
                    <p:spPr bwMode="auto">
                      <a:xfrm>
                        <a:off x="1903" y="12908"/>
                        <a:ext cx="2016" cy="0"/>
                      </a:xfrm>
                      <a:prstGeom prst="straightConnector1">
                        <a:avLst/>
                      </a:prstGeom>
                      <a:noFill/>
                      <a:ln w="12700">
                        <a:solidFill>
                          <a:srgbClr val="2E74B5"/>
                        </a:solidFill>
                        <a:round/>
                        <a:headEnd/>
                        <a:tailEnd/>
                      </a:ln>
                      <a:effectLst/>
                    </p:spPr>
                  </p:cxnSp>
                </p:grpSp>
                <p:sp>
                  <p:nvSpPr>
                    <p:cNvPr id="98" name="Oval 153"/>
                    <p:cNvSpPr>
                      <a:spLocks noChangeArrowheads="1"/>
                    </p:cNvSpPr>
                    <p:nvPr/>
                  </p:nvSpPr>
                  <p:spPr bwMode="auto">
                    <a:xfrm>
                      <a:off x="4709" y="6921"/>
                      <a:ext cx="2311" cy="1898"/>
                    </a:xfrm>
                    <a:prstGeom prst="ellipse">
                      <a:avLst/>
                    </a:prstGeom>
                    <a:gradFill rotWithShape="0">
                      <a:gsLst>
                        <a:gs pos="0">
                          <a:srgbClr val="9CC2E5"/>
                        </a:gs>
                        <a:gs pos="50000">
                          <a:srgbClr val="DEEAF6"/>
                        </a:gs>
                        <a:gs pos="100000">
                          <a:srgbClr val="9CC2E5"/>
                        </a:gs>
                      </a:gsLst>
                      <a:lin ang="18900000" scaled="1"/>
                    </a:gradFill>
                    <a:ln w="12700">
                      <a:solidFill>
                        <a:srgbClr val="9CC2E5"/>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500"/>
                        </a:spcBef>
                        <a:spcAft>
                          <a:spcPct val="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ts val="120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Process of Child Registration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99" name="AutoShape 154"/>
                    <p:cNvCxnSpPr>
                      <a:cxnSpLocks noChangeShapeType="1"/>
                    </p:cNvCxnSpPr>
                    <p:nvPr/>
                  </p:nvCxnSpPr>
                  <p:spPr bwMode="auto">
                    <a:xfrm>
                      <a:off x="2825" y="13551"/>
                      <a:ext cx="0" cy="357"/>
                    </a:xfrm>
                    <a:prstGeom prst="straightConnector1">
                      <a:avLst/>
                    </a:prstGeom>
                    <a:noFill/>
                    <a:ln w="9525">
                      <a:solidFill>
                        <a:srgbClr val="000000"/>
                      </a:solidFill>
                      <a:round/>
                      <a:headEnd/>
                      <a:tailEnd type="triangle" w="med" len="med"/>
                    </a:ln>
                  </p:spPr>
                </p:cxnSp>
                <p:sp>
                  <p:nvSpPr>
                    <p:cNvPr id="100" name="Rectangle 155"/>
                    <p:cNvSpPr>
                      <a:spLocks noChangeArrowheads="1"/>
                    </p:cNvSpPr>
                    <p:nvPr/>
                  </p:nvSpPr>
                  <p:spPr bwMode="auto">
                    <a:xfrm>
                      <a:off x="3530" y="10999"/>
                      <a:ext cx="2038" cy="45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Store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1" name="Rectangle 156"/>
                    <p:cNvSpPr>
                      <a:spLocks noChangeArrowheads="1"/>
                    </p:cNvSpPr>
                    <p:nvPr/>
                  </p:nvSpPr>
                  <p:spPr bwMode="auto">
                    <a:xfrm>
                      <a:off x="2865" y="11525"/>
                      <a:ext cx="1844" cy="4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000" b="0" i="0" u="none" strike="noStrike" cap="none" normalizeH="0" baseline="0" smtClean="0">
                          <a:ln>
                            <a:noFill/>
                          </a:ln>
                          <a:solidFill>
                            <a:schemeClr val="tx1"/>
                          </a:solidFill>
                          <a:effectLst/>
                          <a:latin typeface="Calibri" pitchFamily="34" charset="0"/>
                          <a:cs typeface="Arial" pitchFamily="34" charset="0"/>
                        </a:rPr>
                        <a:t>Get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18" name="Group 157"/>
                    <p:cNvGrpSpPr>
                      <a:grpSpLocks/>
                    </p:cNvGrpSpPr>
                    <p:nvPr/>
                  </p:nvGrpSpPr>
                  <p:grpSpPr bwMode="auto">
                    <a:xfrm>
                      <a:off x="1525" y="10454"/>
                      <a:ext cx="2455" cy="795"/>
                      <a:chOff x="1525" y="10454"/>
                      <a:chExt cx="2455" cy="795"/>
                    </a:xfrm>
                  </p:grpSpPr>
                  <p:grpSp>
                    <p:nvGrpSpPr>
                      <p:cNvPr id="19" name="Group 158"/>
                      <p:cNvGrpSpPr>
                        <a:grpSpLocks/>
                      </p:cNvGrpSpPr>
                      <p:nvPr/>
                    </p:nvGrpSpPr>
                    <p:grpSpPr bwMode="auto">
                      <a:xfrm>
                        <a:off x="1525" y="10682"/>
                        <a:ext cx="2005" cy="538"/>
                        <a:chOff x="8004" y="3382"/>
                        <a:chExt cx="2394" cy="960"/>
                      </a:xfrm>
                    </p:grpSpPr>
                    <p:sp>
                      <p:nvSpPr>
                        <p:cNvPr id="113" name="AutoShape 159"/>
                        <p:cNvSpPr>
                          <a:spLocks noChangeArrowheads="1"/>
                        </p:cNvSpPr>
                        <p:nvPr/>
                      </p:nvSpPr>
                      <p:spPr bwMode="auto">
                        <a:xfrm>
                          <a:off x="8004" y="3382"/>
                          <a:ext cx="2394" cy="960"/>
                        </a:xfrm>
                        <a:prstGeom prst="flowChartProcess">
                          <a:avLst/>
                        </a:prstGeom>
                        <a:solidFill>
                          <a:srgbClr val="FFFFFF"/>
                        </a:solidFill>
                        <a:ln w="28575">
                          <a:solidFill>
                            <a:srgbClr val="2E74B5"/>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2       Vaccinated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14" name="AutoShape 160"/>
                        <p:cNvCxnSpPr>
                          <a:cxnSpLocks noChangeShapeType="1"/>
                        </p:cNvCxnSpPr>
                        <p:nvPr/>
                      </p:nvCxnSpPr>
                      <p:spPr bwMode="auto">
                        <a:xfrm>
                          <a:off x="8524" y="3382"/>
                          <a:ext cx="0" cy="960"/>
                        </a:xfrm>
                        <a:prstGeom prst="straightConnector1">
                          <a:avLst/>
                        </a:prstGeom>
                        <a:noFill/>
                        <a:ln w="28575">
                          <a:solidFill>
                            <a:srgbClr val="2E74B5"/>
                          </a:solidFill>
                          <a:round/>
                          <a:headEnd/>
                          <a:tailEnd/>
                        </a:ln>
                      </p:spPr>
                    </p:cxnSp>
                  </p:grpSp>
                  <p:sp>
                    <p:nvSpPr>
                      <p:cNvPr id="112" name="AutoShape 161"/>
                      <p:cNvSpPr>
                        <a:spLocks noChangeArrowheads="1"/>
                      </p:cNvSpPr>
                      <p:nvPr/>
                    </p:nvSpPr>
                    <p:spPr bwMode="auto">
                      <a:xfrm>
                        <a:off x="3341" y="10454"/>
                        <a:ext cx="639" cy="795"/>
                      </a:xfrm>
                      <a:prstGeom prst="flowChartProcess">
                        <a:avLst/>
                      </a:prstGeom>
                      <a:solidFill>
                        <a:srgbClr val="FFFFFF"/>
                      </a:solidFill>
                      <a:ln w="2857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103" name="Oval 162"/>
                    <p:cNvSpPr>
                      <a:spLocks noChangeArrowheads="1"/>
                    </p:cNvSpPr>
                    <p:nvPr/>
                  </p:nvSpPr>
                  <p:spPr bwMode="auto">
                    <a:xfrm>
                      <a:off x="4793" y="11782"/>
                      <a:ext cx="2173" cy="1769"/>
                    </a:xfrm>
                    <a:prstGeom prst="ellipse">
                      <a:avLst/>
                    </a:prstGeom>
                    <a:gradFill rotWithShape="0">
                      <a:gsLst>
                        <a:gs pos="0">
                          <a:srgbClr val="9CC2E5"/>
                        </a:gs>
                        <a:gs pos="50000">
                          <a:srgbClr val="DEEAF6"/>
                        </a:gs>
                        <a:gs pos="100000">
                          <a:srgbClr val="9CC2E5"/>
                        </a:gs>
                      </a:gsLst>
                      <a:lin ang="18900000" scaled="1"/>
                    </a:gradFill>
                    <a:ln w="12700">
                      <a:solidFill>
                        <a:srgbClr val="9CC2E5"/>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500"/>
                        </a:spcBef>
                        <a:spcAft>
                          <a:spcPct val="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ts val="120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Vaccinated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20" name="Group 163"/>
                    <p:cNvGrpSpPr>
                      <a:grpSpLocks/>
                    </p:cNvGrpSpPr>
                    <p:nvPr/>
                  </p:nvGrpSpPr>
                  <p:grpSpPr bwMode="auto">
                    <a:xfrm>
                      <a:off x="1963" y="12007"/>
                      <a:ext cx="1742" cy="1475"/>
                      <a:chOff x="1788" y="11857"/>
                      <a:chExt cx="2192" cy="1769"/>
                    </a:xfrm>
                  </p:grpSpPr>
                  <p:sp>
                    <p:nvSpPr>
                      <p:cNvPr id="108" name="Oval 164"/>
                      <p:cNvSpPr>
                        <a:spLocks noChangeArrowheads="1"/>
                      </p:cNvSpPr>
                      <p:nvPr/>
                    </p:nvSpPr>
                    <p:spPr bwMode="auto">
                      <a:xfrm>
                        <a:off x="1788" y="11857"/>
                        <a:ext cx="2192" cy="1769"/>
                      </a:xfrm>
                      <a:prstGeom prst="ellipse">
                        <a:avLst/>
                      </a:prstGeom>
                      <a:gradFill rotWithShape="0">
                        <a:gsLst>
                          <a:gs pos="0">
                            <a:srgbClr val="9CC2E5"/>
                          </a:gs>
                          <a:gs pos="50000">
                            <a:srgbClr val="DEEAF6"/>
                          </a:gs>
                          <a:gs pos="100000">
                            <a:srgbClr val="9CC2E5"/>
                          </a:gs>
                        </a:gsLst>
                        <a:lin ang="18900000" scaled="1"/>
                      </a:gradFill>
                      <a:ln w="12700">
                        <a:solidFill>
                          <a:srgbClr val="9CC2E5"/>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500"/>
                          </a:spcBef>
                          <a:spcAft>
                            <a:spcPct val="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Generate  Report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9" name="Rectangle 165"/>
                      <p:cNvSpPr>
                        <a:spLocks noChangeArrowheads="1"/>
                      </p:cNvSpPr>
                      <p:nvPr/>
                    </p:nvSpPr>
                    <p:spPr bwMode="auto">
                      <a:xfrm>
                        <a:off x="2504" y="11957"/>
                        <a:ext cx="962" cy="407"/>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800" b="0" i="0" u="none" strike="noStrike" cap="none" normalizeH="0" baseline="0" smtClean="0">
                            <a:ln>
                              <a:noFill/>
                            </a:ln>
                            <a:solidFill>
                              <a:schemeClr val="tx1"/>
                            </a:solidFill>
                            <a:effectLst/>
                            <a:latin typeface="Calibri" pitchFamily="34" charset="0"/>
                            <a:cs typeface="Arial" pitchFamily="34" charset="0"/>
                          </a:rPr>
                          <a:t>2.1.5</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10" name="AutoShape 166"/>
                      <p:cNvCxnSpPr>
                        <a:cxnSpLocks noChangeShapeType="1"/>
                      </p:cNvCxnSpPr>
                      <p:nvPr/>
                    </p:nvCxnSpPr>
                    <p:spPr bwMode="auto">
                      <a:xfrm>
                        <a:off x="1844" y="12406"/>
                        <a:ext cx="2054" cy="0"/>
                      </a:xfrm>
                      <a:prstGeom prst="straightConnector1">
                        <a:avLst/>
                      </a:prstGeom>
                      <a:noFill/>
                      <a:ln w="12700">
                        <a:solidFill>
                          <a:srgbClr val="2E74B5"/>
                        </a:solidFill>
                        <a:round/>
                        <a:headEnd/>
                        <a:tailEnd/>
                      </a:ln>
                      <a:effectLst/>
                    </p:spPr>
                  </p:cxnSp>
                </p:grpSp>
                <p:cxnSp>
                  <p:nvCxnSpPr>
                    <p:cNvPr id="105" name="AutoShape 167"/>
                    <p:cNvCxnSpPr>
                      <a:cxnSpLocks noChangeShapeType="1"/>
                    </p:cNvCxnSpPr>
                    <p:nvPr/>
                  </p:nvCxnSpPr>
                  <p:spPr bwMode="auto">
                    <a:xfrm>
                      <a:off x="3530" y="11120"/>
                      <a:ext cx="1945" cy="727"/>
                    </a:xfrm>
                    <a:prstGeom prst="straightConnector1">
                      <a:avLst/>
                    </a:prstGeom>
                    <a:noFill/>
                    <a:ln w="9525">
                      <a:solidFill>
                        <a:srgbClr val="000000"/>
                      </a:solidFill>
                      <a:round/>
                      <a:headEnd/>
                      <a:tailEnd type="triangle" w="med" len="med"/>
                    </a:ln>
                  </p:spPr>
                </p:cxnSp>
                <p:cxnSp>
                  <p:nvCxnSpPr>
                    <p:cNvPr id="106" name="AutoShape 168"/>
                    <p:cNvCxnSpPr>
                      <a:cxnSpLocks noChangeShapeType="1"/>
                    </p:cNvCxnSpPr>
                    <p:nvPr/>
                  </p:nvCxnSpPr>
                  <p:spPr bwMode="auto">
                    <a:xfrm flipH="1" flipV="1">
                      <a:off x="3383" y="11220"/>
                      <a:ext cx="1864" cy="687"/>
                    </a:xfrm>
                    <a:prstGeom prst="straightConnector1">
                      <a:avLst/>
                    </a:prstGeom>
                    <a:noFill/>
                    <a:ln w="9525">
                      <a:solidFill>
                        <a:srgbClr val="000000"/>
                      </a:solidFill>
                      <a:round/>
                      <a:headEnd/>
                      <a:tailEnd type="triangle" w="med" len="med"/>
                    </a:ln>
                  </p:spPr>
                </p:cxnSp>
                <p:cxnSp>
                  <p:nvCxnSpPr>
                    <p:cNvPr id="107" name="AutoShape 169"/>
                    <p:cNvCxnSpPr>
                      <a:cxnSpLocks noChangeShapeType="1"/>
                    </p:cNvCxnSpPr>
                    <p:nvPr/>
                  </p:nvCxnSpPr>
                  <p:spPr bwMode="auto">
                    <a:xfrm flipV="1">
                      <a:off x="2726" y="11223"/>
                      <a:ext cx="0" cy="792"/>
                    </a:xfrm>
                    <a:prstGeom prst="straightConnector1">
                      <a:avLst/>
                    </a:prstGeom>
                    <a:noFill/>
                    <a:ln w="9525">
                      <a:solidFill>
                        <a:srgbClr val="000000"/>
                      </a:solidFill>
                      <a:round/>
                      <a:headEnd/>
                      <a:tailEnd type="triangle" w="med" len="med"/>
                    </a:ln>
                  </p:spPr>
                </p:cxnSp>
              </p:grpSp>
              <p:sp>
                <p:nvSpPr>
                  <p:cNvPr id="95" name="Oval 170"/>
                  <p:cNvSpPr>
                    <a:spLocks noChangeArrowheads="1"/>
                  </p:cNvSpPr>
                  <p:nvPr/>
                </p:nvSpPr>
                <p:spPr bwMode="auto">
                  <a:xfrm>
                    <a:off x="4802" y="9414"/>
                    <a:ext cx="2173" cy="1769"/>
                  </a:xfrm>
                  <a:prstGeom prst="ellipse">
                    <a:avLst/>
                  </a:prstGeom>
                  <a:gradFill rotWithShape="0">
                    <a:gsLst>
                      <a:gs pos="0">
                        <a:srgbClr val="9CC2E5"/>
                      </a:gs>
                      <a:gs pos="50000">
                        <a:srgbClr val="DEEAF6"/>
                      </a:gs>
                      <a:gs pos="100000">
                        <a:srgbClr val="9CC2E5"/>
                      </a:gs>
                    </a:gsLst>
                    <a:lin ang="18900000" scaled="1"/>
                  </a:gradFill>
                  <a:ln w="12700">
                    <a:solidFill>
                      <a:srgbClr val="9CC2E5"/>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500"/>
                      </a:spcBef>
                      <a:spcAft>
                        <a:spcPct val="0"/>
                      </a:spcAft>
                      <a:buClrTx/>
                      <a:buSzTx/>
                      <a:buFontTx/>
                      <a:buNone/>
                      <a:tabLst/>
                    </a:pPr>
                    <a:endParaRPr kumimoji="0" lang="en-IN" sz="1100" b="0" i="0" u="none" strike="noStrike" cap="none" normalizeH="0" baseline="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ts val="300"/>
                      </a:spcBef>
                      <a:spcAft>
                        <a:spcPct val="0"/>
                      </a:spcAft>
                      <a:buClrTx/>
                      <a:buSzTx/>
                      <a:buFontTx/>
                      <a:buNone/>
                      <a:tabLst/>
                    </a:pPr>
                    <a:r>
                      <a:rPr kumimoji="0" lang="en-IN" sz="1100" b="0" i="0" u="none" strike="noStrike" cap="none" normalizeH="0" baseline="0" smtClean="0">
                        <a:ln>
                          <a:noFill/>
                        </a:ln>
                        <a:solidFill>
                          <a:schemeClr val="tx1"/>
                        </a:solidFill>
                        <a:effectLst/>
                        <a:latin typeface="Calibri" pitchFamily="34" charset="0"/>
                        <a:cs typeface="Arial" pitchFamily="34" charset="0"/>
                      </a:rPr>
                      <a:t>Vaccination Schedule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cxnSp>
            <p:nvCxnSpPr>
              <p:cNvPr id="49" name="AutoShape 171"/>
              <p:cNvCxnSpPr>
                <a:cxnSpLocks noChangeShapeType="1"/>
              </p:cNvCxnSpPr>
              <p:nvPr/>
            </p:nvCxnSpPr>
            <p:spPr bwMode="auto">
              <a:xfrm>
                <a:off x="4636" y="2347"/>
                <a:ext cx="2204" cy="0"/>
              </a:xfrm>
              <a:prstGeom prst="straightConnector1">
                <a:avLst/>
              </a:prstGeom>
              <a:noFill/>
              <a:ln w="12700">
                <a:solidFill>
                  <a:srgbClr val="2E74B5"/>
                </a:solidFill>
                <a:round/>
                <a:headEnd/>
                <a:tailEnd/>
              </a:ln>
              <a:effectLst/>
            </p:spPr>
          </p:cxnSp>
          <p:sp>
            <p:nvSpPr>
              <p:cNvPr id="50" name="Rectangle 172"/>
              <p:cNvSpPr>
                <a:spLocks noChangeArrowheads="1"/>
              </p:cNvSpPr>
              <p:nvPr/>
            </p:nvSpPr>
            <p:spPr bwMode="auto">
              <a:xfrm>
                <a:off x="5247" y="1874"/>
                <a:ext cx="1032" cy="451"/>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800" b="0" i="0" u="none" strike="noStrike" cap="none" normalizeH="0" baseline="0" smtClean="0">
                    <a:ln>
                      <a:noFill/>
                    </a:ln>
                    <a:solidFill>
                      <a:schemeClr val="tx1"/>
                    </a:solidFill>
                    <a:effectLst/>
                    <a:latin typeface="Calibri" pitchFamily="34" charset="0"/>
                    <a:cs typeface="Arial" pitchFamily="34" charset="0"/>
                  </a:rPr>
                  <a:t>2.1.0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51" name="AutoShape 173"/>
              <p:cNvCxnSpPr>
                <a:cxnSpLocks noChangeShapeType="1"/>
              </p:cNvCxnSpPr>
              <p:nvPr/>
            </p:nvCxnSpPr>
            <p:spPr bwMode="auto">
              <a:xfrm>
                <a:off x="4750" y="7547"/>
                <a:ext cx="2184" cy="0"/>
              </a:xfrm>
              <a:prstGeom prst="straightConnector1">
                <a:avLst/>
              </a:prstGeom>
              <a:noFill/>
              <a:ln w="12700">
                <a:solidFill>
                  <a:srgbClr val="2E74B5"/>
                </a:solidFill>
                <a:round/>
                <a:headEnd/>
                <a:tailEnd/>
              </a:ln>
              <a:effectLst/>
            </p:spPr>
          </p:cxnSp>
          <p:sp>
            <p:nvSpPr>
              <p:cNvPr id="52" name="Rectangle 174"/>
              <p:cNvSpPr>
                <a:spLocks noChangeArrowheads="1"/>
              </p:cNvSpPr>
              <p:nvPr/>
            </p:nvSpPr>
            <p:spPr bwMode="auto">
              <a:xfrm>
                <a:off x="5356" y="7088"/>
                <a:ext cx="1022" cy="437"/>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800" b="0" i="0" u="none" strike="noStrike" cap="none" normalizeH="0" baseline="0" smtClean="0">
                    <a:ln>
                      <a:noFill/>
                    </a:ln>
                    <a:solidFill>
                      <a:schemeClr val="tx1"/>
                    </a:solidFill>
                    <a:effectLst/>
                    <a:latin typeface="Calibri" pitchFamily="34" charset="0"/>
                    <a:cs typeface="Arial" pitchFamily="34" charset="0"/>
                  </a:rPr>
                  <a:t>2.1.2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53" name="AutoShape 175"/>
              <p:cNvCxnSpPr>
                <a:cxnSpLocks noChangeShapeType="1"/>
              </p:cNvCxnSpPr>
              <p:nvPr/>
            </p:nvCxnSpPr>
            <p:spPr bwMode="auto">
              <a:xfrm>
                <a:off x="4533" y="4839"/>
                <a:ext cx="2403" cy="0"/>
              </a:xfrm>
              <a:prstGeom prst="straightConnector1">
                <a:avLst/>
              </a:prstGeom>
              <a:noFill/>
              <a:ln w="12700">
                <a:solidFill>
                  <a:srgbClr val="2E74B5"/>
                </a:solidFill>
                <a:round/>
                <a:headEnd/>
                <a:tailEnd/>
              </a:ln>
              <a:effectLst/>
            </p:spPr>
          </p:cxnSp>
          <p:sp>
            <p:nvSpPr>
              <p:cNvPr id="54" name="Rectangle 176"/>
              <p:cNvSpPr>
                <a:spLocks noChangeArrowheads="1"/>
              </p:cNvSpPr>
              <p:nvPr/>
            </p:nvSpPr>
            <p:spPr bwMode="auto">
              <a:xfrm>
                <a:off x="5200" y="4340"/>
                <a:ext cx="1125" cy="476"/>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800" b="0" i="0" u="none" strike="noStrike" cap="none" normalizeH="0" baseline="0" smtClean="0">
                    <a:ln>
                      <a:noFill/>
                    </a:ln>
                    <a:solidFill>
                      <a:schemeClr val="tx1"/>
                    </a:solidFill>
                    <a:effectLst/>
                    <a:latin typeface="Calibri" pitchFamily="34" charset="0"/>
                    <a:cs typeface="Arial" pitchFamily="34" charset="0"/>
                  </a:rPr>
                  <a:t>2.1.1</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55" name="AutoShape 177"/>
              <p:cNvCxnSpPr>
                <a:cxnSpLocks noChangeShapeType="1"/>
              </p:cNvCxnSpPr>
              <p:nvPr/>
            </p:nvCxnSpPr>
            <p:spPr bwMode="auto">
              <a:xfrm>
                <a:off x="4840" y="9997"/>
                <a:ext cx="2054" cy="0"/>
              </a:xfrm>
              <a:prstGeom prst="straightConnector1">
                <a:avLst/>
              </a:prstGeom>
              <a:noFill/>
              <a:ln w="12700">
                <a:solidFill>
                  <a:srgbClr val="2E74B5"/>
                </a:solidFill>
                <a:round/>
                <a:headEnd/>
                <a:tailEnd/>
              </a:ln>
              <a:effectLst/>
            </p:spPr>
          </p:cxnSp>
          <p:sp>
            <p:nvSpPr>
              <p:cNvPr id="56" name="Rectangle 178"/>
              <p:cNvSpPr>
                <a:spLocks noChangeArrowheads="1"/>
              </p:cNvSpPr>
              <p:nvPr/>
            </p:nvSpPr>
            <p:spPr bwMode="auto">
              <a:xfrm>
                <a:off x="5410" y="9570"/>
                <a:ext cx="962" cy="407"/>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800" b="0" i="0" u="none" strike="noStrike" cap="none" normalizeH="0" baseline="0" smtClean="0">
                    <a:ln>
                      <a:noFill/>
                    </a:ln>
                    <a:solidFill>
                      <a:schemeClr val="tx1"/>
                    </a:solidFill>
                    <a:effectLst/>
                    <a:latin typeface="Calibri" pitchFamily="34" charset="0"/>
                    <a:cs typeface="Arial" pitchFamily="34" charset="0"/>
                  </a:rPr>
                  <a:t>2.1.3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57" name="AutoShape 179"/>
              <p:cNvCxnSpPr>
                <a:cxnSpLocks noChangeShapeType="1"/>
              </p:cNvCxnSpPr>
              <p:nvPr/>
            </p:nvCxnSpPr>
            <p:spPr bwMode="auto">
              <a:xfrm>
                <a:off x="4831" y="12407"/>
                <a:ext cx="2054" cy="0"/>
              </a:xfrm>
              <a:prstGeom prst="straightConnector1">
                <a:avLst/>
              </a:prstGeom>
              <a:noFill/>
              <a:ln w="12700">
                <a:solidFill>
                  <a:srgbClr val="2E74B5"/>
                </a:solidFill>
                <a:round/>
                <a:headEnd/>
                <a:tailEnd/>
              </a:ln>
              <a:effectLst/>
            </p:spPr>
          </p:cxnSp>
          <p:sp>
            <p:nvSpPr>
              <p:cNvPr id="58" name="Rectangle 180"/>
              <p:cNvSpPr>
                <a:spLocks noChangeArrowheads="1"/>
              </p:cNvSpPr>
              <p:nvPr/>
            </p:nvSpPr>
            <p:spPr bwMode="auto">
              <a:xfrm>
                <a:off x="5401" y="11938"/>
                <a:ext cx="962" cy="407"/>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800" b="0" i="0" u="none" strike="noStrike" cap="none" normalizeH="0" baseline="0" smtClean="0">
                    <a:ln>
                      <a:noFill/>
                    </a:ln>
                    <a:solidFill>
                      <a:schemeClr val="tx1"/>
                    </a:solidFill>
                    <a:effectLst/>
                    <a:latin typeface="Calibri" pitchFamily="34" charset="0"/>
                    <a:cs typeface="Arial" pitchFamily="34" charset="0"/>
                  </a:rPr>
                  <a:t>2.1.4</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cxnSp>
          <p:nvCxnSpPr>
            <p:cNvPr id="47" name="AutoShape 181"/>
            <p:cNvCxnSpPr>
              <a:cxnSpLocks noChangeShapeType="1"/>
            </p:cNvCxnSpPr>
            <p:nvPr/>
          </p:nvCxnSpPr>
          <p:spPr bwMode="auto">
            <a:xfrm>
              <a:off x="2825" y="11220"/>
              <a:ext cx="0" cy="787"/>
            </a:xfrm>
            <a:prstGeom prst="straightConnector1">
              <a:avLst/>
            </a:prstGeom>
            <a:noFill/>
            <a:ln w="9525">
              <a:solidFill>
                <a:srgbClr val="000000"/>
              </a:solidFill>
              <a:round/>
              <a:headEnd/>
              <a:tailEnd type="triangle" w="med" len="med"/>
            </a:ln>
          </p:spPr>
        </p:cxnSp>
      </p:grpSp>
      <p:sp>
        <p:nvSpPr>
          <p:cNvPr id="97" name="Rectangle 96"/>
          <p:cNvSpPr/>
          <p:nvPr/>
        </p:nvSpPr>
        <p:spPr>
          <a:xfrm>
            <a:off x="5964072" y="2156346"/>
            <a:ext cx="95534" cy="341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103"/>
          <p:cNvSpPr/>
          <p:nvPr/>
        </p:nvSpPr>
        <p:spPr>
          <a:xfrm>
            <a:off x="5925403" y="2718179"/>
            <a:ext cx="95534" cy="341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ectangle 110"/>
          <p:cNvSpPr/>
          <p:nvPr/>
        </p:nvSpPr>
        <p:spPr>
          <a:xfrm>
            <a:off x="11152496" y="1967550"/>
            <a:ext cx="95534" cy="341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ectangle 121"/>
          <p:cNvSpPr/>
          <p:nvPr/>
        </p:nvSpPr>
        <p:spPr>
          <a:xfrm>
            <a:off x="11154771" y="3252713"/>
            <a:ext cx="95534" cy="341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ectangle 128"/>
          <p:cNvSpPr/>
          <p:nvPr/>
        </p:nvSpPr>
        <p:spPr>
          <a:xfrm>
            <a:off x="11170691" y="4196697"/>
            <a:ext cx="116006" cy="525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4E16C4-8E88-4788-939C-687DC13FBBAF}"/>
              </a:ext>
            </a:extLst>
          </p:cNvPr>
          <p:cNvSpPr>
            <a:spLocks noGrp="1"/>
          </p:cNvSpPr>
          <p:nvPr>
            <p:ph type="title"/>
          </p:nvPr>
        </p:nvSpPr>
        <p:spPr>
          <a:xfrm>
            <a:off x="423081" y="851121"/>
            <a:ext cx="9285027" cy="500009"/>
          </a:xfrm>
        </p:spPr>
        <p:txBody>
          <a:bodyPr>
            <a:noAutofit/>
          </a:bodyPr>
          <a:lstStyle/>
          <a:p>
            <a:pPr lvl="0" fontAlgn="base">
              <a:lnSpc>
                <a:spcPct val="100000"/>
              </a:lnSpc>
              <a:spcAft>
                <a:spcPct val="0"/>
              </a:spcAft>
            </a:pPr>
            <a:r>
              <a:rPr lang="en-US" sz="2800" b="1" dirty="0" smtClean="0">
                <a:solidFill>
                  <a:schemeClr val="tx2">
                    <a:lumMod val="75000"/>
                  </a:schemeClr>
                </a:solidFill>
                <a:latin typeface="Calibri" pitchFamily="34" charset="0"/>
                <a:ea typeface="Times New Roman" pitchFamily="18" charset="0"/>
                <a:cs typeface="Calibri" pitchFamily="34" charset="0"/>
              </a:rPr>
              <a:t>Login Form - </a:t>
            </a:r>
            <a:r>
              <a:rPr lang="en-US" sz="2800" dirty="0" smtClean="0">
                <a:solidFill>
                  <a:schemeClr val="tx2">
                    <a:lumMod val="75000"/>
                  </a:schemeClr>
                </a:solidFill>
                <a:latin typeface="Calibri" pitchFamily="34" charset="0"/>
                <a:ea typeface="Times New Roman" pitchFamily="18" charset="0"/>
                <a:cs typeface="Calibri" pitchFamily="34" charset="0"/>
              </a:rPr>
              <a:t>Authenticated users login through this module</a:t>
            </a:r>
            <a:r>
              <a:rPr lang="en-US" sz="2800" b="1" dirty="0" smtClean="0">
                <a:solidFill>
                  <a:schemeClr val="tx2">
                    <a:lumMod val="75000"/>
                  </a:schemeClr>
                </a:solidFill>
                <a:latin typeface="Calibri" pitchFamily="34" charset="0"/>
                <a:ea typeface="Times New Roman" pitchFamily="18" charset="0"/>
                <a:cs typeface="Calibri" pitchFamily="34" charset="0"/>
              </a:rPr>
              <a:t>.</a:t>
            </a:r>
            <a:r>
              <a:rPr lang="en-US" sz="2800" b="1" u="sng" dirty="0" smtClean="0">
                <a:solidFill>
                  <a:schemeClr val="tx2">
                    <a:lumMod val="75000"/>
                  </a:schemeClr>
                </a:solidFill>
                <a:latin typeface="Arial" pitchFamily="34" charset="0"/>
                <a:ea typeface="Times New Roman" pitchFamily="18" charset="0"/>
                <a:cs typeface="Arial" pitchFamily="34" charset="0"/>
              </a:rPr>
              <a:t/>
            </a:r>
            <a:br>
              <a:rPr lang="en-US" sz="2800" b="1" u="sng" dirty="0" smtClean="0">
                <a:solidFill>
                  <a:schemeClr val="tx2">
                    <a:lumMod val="75000"/>
                  </a:schemeClr>
                </a:solidFill>
                <a:latin typeface="Arial" pitchFamily="34" charset="0"/>
                <a:ea typeface="Times New Roman" pitchFamily="18" charset="0"/>
                <a:cs typeface="Arial" pitchFamily="34" charset="0"/>
              </a:rPr>
            </a:br>
            <a:endParaRPr lang="en-US" sz="2800" dirty="0">
              <a:solidFill>
                <a:schemeClr val="tx2">
                  <a:lumMod val="75000"/>
                </a:schemeClr>
              </a:solidFill>
              <a:latin typeface="Arial" pitchFamily="34" charset="0"/>
              <a:cs typeface="Arial" pitchFamily="34" charset="0"/>
            </a:endParaRPr>
          </a:p>
        </p:txBody>
      </p:sp>
      <p:sp>
        <p:nvSpPr>
          <p:cNvPr id="9" name="Title 1">
            <a:extLst>
              <a:ext uri="{FF2B5EF4-FFF2-40B4-BE49-F238E27FC236}">
                <a16:creationId xmlns="" xmlns:a16="http://schemas.microsoft.com/office/drawing/2014/main" id="{C54E16C4-8E88-4788-939C-687DC13FBBAF}"/>
              </a:ext>
            </a:extLst>
          </p:cNvPr>
          <p:cNvSpPr txBox="1">
            <a:spLocks/>
          </p:cNvSpPr>
          <p:nvPr/>
        </p:nvSpPr>
        <p:spPr>
          <a:xfrm>
            <a:off x="261581" y="198303"/>
            <a:ext cx="4405953" cy="702449"/>
          </a:xfrm>
          <a:prstGeom prst="rect">
            <a:avLst/>
          </a:prstGeom>
        </p:spPr>
        <p:txBody>
          <a:bodyPr vert="horz" lIns="91440" tIns="45720" rIns="91440" bIns="45720" rtlCol="0" anchor="t">
            <a:normAutofit fontScale="85000" lnSpcReduction="10000"/>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000" noProof="0" dirty="0" smtClean="0">
                <a:solidFill>
                  <a:schemeClr val="tx2">
                    <a:lumMod val="75000"/>
                  </a:schemeClr>
                </a:solidFill>
                <a:ea typeface="+mj-ea"/>
                <a:cs typeface="+mj-cs"/>
              </a:rPr>
              <a:t>Input- output Screen</a:t>
            </a:r>
            <a:endParaRPr kumimoji="0" lang="en-US" sz="4000" b="0" i="0" u="none" strike="noStrike" kern="1200" cap="none" spc="0" normalizeH="0" baseline="0" noProof="0" dirty="0">
              <a:ln>
                <a:noFill/>
              </a:ln>
              <a:solidFill>
                <a:schemeClr val="tx2">
                  <a:lumMod val="75000"/>
                </a:schemeClr>
              </a:solidFill>
              <a:effectLst/>
              <a:uLnTx/>
              <a:uFillTx/>
              <a:latin typeface="+mn-lt"/>
              <a:ea typeface="+mj-ea"/>
              <a:cs typeface="+mj-cs"/>
            </a:endParaRPr>
          </a:p>
        </p:txBody>
      </p:sp>
      <p:pic>
        <p:nvPicPr>
          <p:cNvPr id="97" name="Picture 2"/>
          <p:cNvPicPr>
            <a:picLocks noChangeAspect="1" noChangeArrowheads="1"/>
          </p:cNvPicPr>
          <p:nvPr/>
        </p:nvPicPr>
        <p:blipFill>
          <a:blip r:embed="rId2" cstate="print"/>
          <a:srcRect t="8625" r="2323" b="6250"/>
          <a:stretch>
            <a:fillRect/>
          </a:stretch>
        </p:blipFill>
        <p:spPr bwMode="auto">
          <a:xfrm>
            <a:off x="1297719" y="1638065"/>
            <a:ext cx="9443069" cy="4626878"/>
          </a:xfrm>
          <a:prstGeom prst="rect">
            <a:avLst/>
          </a:prstGeom>
          <a:noFill/>
          <a:ln w="9525">
            <a:noFill/>
            <a:miter lim="800000"/>
            <a:headEnd/>
            <a:tailEnd/>
          </a:ln>
        </p:spPr>
      </p:pic>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06244"/>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DED39638-AED5-4483-9DDA-49E033B81173}"/>
              </a:ext>
            </a:extLst>
          </p:cNvPr>
          <p:cNvSpPr>
            <a:spLocks noGrp="1"/>
          </p:cNvSpPr>
          <p:nvPr>
            <p:ph type="body" sz="quarter" idx="11"/>
          </p:nvPr>
        </p:nvSpPr>
        <p:spPr>
          <a:xfrm>
            <a:off x="819814" y="1103600"/>
            <a:ext cx="6385027" cy="5628290"/>
          </a:xfrm>
        </p:spPr>
        <p:txBody>
          <a:bodyPr>
            <a:normAutofit fontScale="85000" lnSpcReduction="20000"/>
          </a:bodyPr>
          <a:lstStyle/>
          <a:p>
            <a:pPr>
              <a:buFont typeface="Wingdings" pitchFamily="2" charset="2"/>
              <a:buChar char="§"/>
            </a:pPr>
            <a:r>
              <a:rPr lang="en-IN" sz="2100" b="1" dirty="0" smtClean="0">
                <a:solidFill>
                  <a:schemeClr val="bg1"/>
                </a:solidFill>
                <a:latin typeface="Calibri" pitchFamily="34" charset="0"/>
                <a:cs typeface="Calibri" pitchFamily="34" charset="0"/>
              </a:rPr>
              <a:t>  Introduction</a:t>
            </a:r>
          </a:p>
          <a:p>
            <a:pPr marL="800100" lvl="1" indent="-342900">
              <a:buFont typeface="Arial" pitchFamily="34" charset="0"/>
              <a:buChar char="•"/>
            </a:pPr>
            <a:r>
              <a:rPr lang="en-IN" sz="2100" b="1" dirty="0" smtClean="0">
                <a:solidFill>
                  <a:schemeClr val="bg1"/>
                </a:solidFill>
                <a:latin typeface="Calibri" pitchFamily="34" charset="0"/>
                <a:cs typeface="Calibri" pitchFamily="34" charset="0"/>
              </a:rPr>
              <a:t>  About The Company </a:t>
            </a:r>
          </a:p>
          <a:p>
            <a:pPr marL="800100" lvl="1" indent="-342900">
              <a:buFont typeface="Arial" pitchFamily="34" charset="0"/>
              <a:buChar char="•"/>
            </a:pPr>
            <a:r>
              <a:rPr lang="en-IN" sz="2100" b="1" dirty="0" smtClean="0">
                <a:solidFill>
                  <a:schemeClr val="bg1"/>
                </a:solidFill>
                <a:latin typeface="Calibri" pitchFamily="34" charset="0"/>
                <a:cs typeface="Calibri" pitchFamily="34" charset="0"/>
              </a:rPr>
              <a:t>  About The Project</a:t>
            </a:r>
          </a:p>
          <a:p>
            <a:pPr>
              <a:buFont typeface="Wingdings" pitchFamily="2" charset="2"/>
              <a:buChar char="§"/>
            </a:pPr>
            <a:r>
              <a:rPr lang="en-IN" sz="2100" b="1" dirty="0" smtClean="0">
                <a:solidFill>
                  <a:schemeClr val="bg1"/>
                </a:solidFill>
                <a:latin typeface="Calibri" pitchFamily="34" charset="0"/>
                <a:cs typeface="Calibri" pitchFamily="34" charset="0"/>
              </a:rPr>
              <a:t>  System Analysis</a:t>
            </a:r>
          </a:p>
          <a:p>
            <a:pPr>
              <a:buFont typeface="Wingdings" pitchFamily="2" charset="2"/>
              <a:buChar char="§"/>
            </a:pPr>
            <a:r>
              <a:rPr lang="en-IN" sz="2100" b="1" dirty="0" smtClean="0">
                <a:solidFill>
                  <a:schemeClr val="bg1"/>
                </a:solidFill>
                <a:latin typeface="Calibri" pitchFamily="34" charset="0"/>
                <a:cs typeface="Calibri" pitchFamily="34" charset="0"/>
              </a:rPr>
              <a:t>  Drawbacks</a:t>
            </a:r>
          </a:p>
          <a:p>
            <a:pPr>
              <a:buFont typeface="Wingdings" pitchFamily="2" charset="2"/>
              <a:buChar char="§"/>
            </a:pPr>
            <a:r>
              <a:rPr lang="en-IN" sz="2100" b="1" dirty="0" smtClean="0">
                <a:solidFill>
                  <a:schemeClr val="bg1"/>
                </a:solidFill>
                <a:latin typeface="Calibri" pitchFamily="34" charset="0"/>
                <a:cs typeface="Calibri" pitchFamily="34" charset="0"/>
              </a:rPr>
              <a:t>  Objective</a:t>
            </a:r>
          </a:p>
          <a:p>
            <a:pPr>
              <a:buFont typeface="Wingdings" pitchFamily="2" charset="2"/>
              <a:buChar char="§"/>
            </a:pPr>
            <a:r>
              <a:rPr lang="en-IN" sz="2100" b="1" dirty="0" smtClean="0">
                <a:solidFill>
                  <a:schemeClr val="bg1"/>
                </a:solidFill>
                <a:latin typeface="Calibri" pitchFamily="34" charset="0"/>
                <a:cs typeface="Calibri" pitchFamily="34" charset="0"/>
              </a:rPr>
              <a:t>  Module Description</a:t>
            </a:r>
          </a:p>
          <a:p>
            <a:pPr>
              <a:buFont typeface="Wingdings" pitchFamily="2" charset="2"/>
              <a:buChar char="§"/>
            </a:pPr>
            <a:r>
              <a:rPr lang="en-IN" sz="2100" b="1" dirty="0" smtClean="0">
                <a:solidFill>
                  <a:schemeClr val="bg1"/>
                </a:solidFill>
                <a:latin typeface="Calibri" pitchFamily="34" charset="0"/>
                <a:cs typeface="Calibri" pitchFamily="34" charset="0"/>
              </a:rPr>
              <a:t>  Software and Hardware Requirements</a:t>
            </a:r>
          </a:p>
          <a:p>
            <a:pPr>
              <a:buFont typeface="Wingdings" pitchFamily="2" charset="2"/>
              <a:buChar char="§"/>
            </a:pPr>
            <a:r>
              <a:rPr lang="en-IN" sz="2100" b="1" dirty="0" smtClean="0">
                <a:solidFill>
                  <a:schemeClr val="bg1"/>
                </a:solidFill>
                <a:latin typeface="Calibri" pitchFamily="34" charset="0"/>
                <a:cs typeface="Calibri" pitchFamily="34" charset="0"/>
              </a:rPr>
              <a:t>  Data Flow diagram</a:t>
            </a:r>
          </a:p>
          <a:p>
            <a:pPr>
              <a:buFont typeface="Wingdings" pitchFamily="2" charset="2"/>
              <a:buChar char="§"/>
            </a:pPr>
            <a:r>
              <a:rPr lang="en-IN" sz="2100" b="1" dirty="0" smtClean="0">
                <a:solidFill>
                  <a:schemeClr val="bg1"/>
                </a:solidFill>
                <a:latin typeface="Calibri" pitchFamily="34" charset="0"/>
                <a:cs typeface="Calibri" pitchFamily="34" charset="0"/>
              </a:rPr>
              <a:t>  Flowchart</a:t>
            </a:r>
          </a:p>
          <a:p>
            <a:pPr>
              <a:buFont typeface="Wingdings" pitchFamily="2" charset="2"/>
              <a:buChar char="§"/>
            </a:pPr>
            <a:r>
              <a:rPr lang="en-IN" sz="2100" b="1" dirty="0" smtClean="0">
                <a:solidFill>
                  <a:schemeClr val="bg1"/>
                </a:solidFill>
                <a:latin typeface="Calibri" pitchFamily="34" charset="0"/>
                <a:cs typeface="Calibri" pitchFamily="34" charset="0"/>
              </a:rPr>
              <a:t>  Entity relationship Diagram</a:t>
            </a:r>
          </a:p>
          <a:p>
            <a:pPr>
              <a:buFont typeface="Wingdings" pitchFamily="2" charset="2"/>
              <a:buChar char="§"/>
            </a:pPr>
            <a:r>
              <a:rPr lang="en-IN" sz="2100" b="1" dirty="0" smtClean="0">
                <a:solidFill>
                  <a:schemeClr val="bg1"/>
                </a:solidFill>
                <a:latin typeface="Calibri" pitchFamily="34" charset="0"/>
                <a:cs typeface="Calibri" pitchFamily="34" charset="0"/>
              </a:rPr>
              <a:t>  Database Design</a:t>
            </a:r>
          </a:p>
          <a:p>
            <a:pPr>
              <a:buFont typeface="Wingdings" pitchFamily="2" charset="2"/>
              <a:buChar char="§"/>
            </a:pPr>
            <a:r>
              <a:rPr lang="en-IN" sz="2100" b="1" dirty="0" smtClean="0">
                <a:solidFill>
                  <a:schemeClr val="bg1"/>
                </a:solidFill>
                <a:latin typeface="Calibri" pitchFamily="34" charset="0"/>
                <a:cs typeface="Calibri" pitchFamily="34" charset="0"/>
              </a:rPr>
              <a:t>  Input-Output Screen</a:t>
            </a:r>
          </a:p>
          <a:p>
            <a:pPr>
              <a:buFont typeface="Wingdings" pitchFamily="2" charset="2"/>
              <a:buChar char="§"/>
            </a:pPr>
            <a:r>
              <a:rPr lang="en-IN" sz="2100" b="1" dirty="0" smtClean="0">
                <a:solidFill>
                  <a:schemeClr val="bg1"/>
                </a:solidFill>
                <a:latin typeface="Calibri" pitchFamily="34" charset="0"/>
                <a:cs typeface="Calibri" pitchFamily="34" charset="0"/>
              </a:rPr>
              <a:t>  Report</a:t>
            </a:r>
          </a:p>
          <a:p>
            <a:pPr>
              <a:buFont typeface="Wingdings" pitchFamily="2" charset="2"/>
              <a:buChar char="§"/>
            </a:pPr>
            <a:r>
              <a:rPr lang="en-IN" sz="2100" b="1" dirty="0" smtClean="0">
                <a:solidFill>
                  <a:schemeClr val="bg1"/>
                </a:solidFill>
                <a:latin typeface="Calibri" pitchFamily="34" charset="0"/>
                <a:cs typeface="Calibri" pitchFamily="34" charset="0"/>
              </a:rPr>
              <a:t>  Future Enhancement</a:t>
            </a:r>
          </a:p>
          <a:p>
            <a:pPr>
              <a:buFont typeface="Wingdings" pitchFamily="2" charset="2"/>
              <a:buChar char="§"/>
            </a:pPr>
            <a:r>
              <a:rPr lang="en-IN" sz="2100" b="1" dirty="0" smtClean="0">
                <a:solidFill>
                  <a:schemeClr val="bg1"/>
                </a:solidFill>
                <a:latin typeface="Calibri" pitchFamily="34" charset="0"/>
                <a:cs typeface="Calibri" pitchFamily="34" charset="0"/>
              </a:rPr>
              <a:t>  Limitation</a:t>
            </a:r>
          </a:p>
          <a:p>
            <a:pPr>
              <a:buFont typeface="Wingdings" pitchFamily="2" charset="2"/>
              <a:buChar char="§"/>
            </a:pPr>
            <a:r>
              <a:rPr lang="en-IN" sz="2100" b="1" dirty="0" smtClean="0">
                <a:solidFill>
                  <a:schemeClr val="bg1"/>
                </a:solidFill>
                <a:latin typeface="Calibri" pitchFamily="34" charset="0"/>
                <a:cs typeface="Calibri" pitchFamily="34" charset="0"/>
              </a:rPr>
              <a:t>  Conclusion</a:t>
            </a:r>
          </a:p>
          <a:p>
            <a:pPr>
              <a:buFont typeface="Wingdings" pitchFamily="2" charset="2"/>
              <a:buChar char="§"/>
            </a:pPr>
            <a:r>
              <a:rPr lang="en-IN" sz="2100" b="1" dirty="0" smtClean="0">
                <a:solidFill>
                  <a:schemeClr val="bg1"/>
                </a:solidFill>
                <a:latin typeface="Calibri" pitchFamily="34" charset="0"/>
                <a:cs typeface="Calibri" pitchFamily="34" charset="0"/>
              </a:rPr>
              <a:t>  References</a:t>
            </a:r>
          </a:p>
          <a:p>
            <a:pPr marL="342900" indent="-342900" algn="l">
              <a:lnSpc>
                <a:spcPts val="2800"/>
              </a:lnSpc>
            </a:pPr>
            <a:endParaRPr lang="en-IN" dirty="0" smtClean="0">
              <a:solidFill>
                <a:schemeClr val="bg1"/>
              </a:solidFill>
              <a:latin typeface="Calibri" pitchFamily="34" charset="0"/>
              <a:cs typeface="Calibri" pitchFamily="34" charset="0"/>
            </a:endParaRPr>
          </a:p>
        </p:txBody>
      </p:sp>
      <p:sp>
        <p:nvSpPr>
          <p:cNvPr id="7" name="Title 1"/>
          <p:cNvSpPr>
            <a:spLocks noGrp="1"/>
          </p:cNvSpPr>
          <p:nvPr>
            <p:ph type="title"/>
          </p:nvPr>
        </p:nvSpPr>
        <p:spPr>
          <a:xfrm>
            <a:off x="914400" y="409889"/>
            <a:ext cx="6400800" cy="685800"/>
          </a:xfrm>
        </p:spPr>
        <p:txBody>
          <a:bodyPr>
            <a:normAutofit/>
          </a:bodyPr>
          <a:lstStyle/>
          <a:p>
            <a:r>
              <a:rPr lang="en-IN" dirty="0">
                <a:solidFill>
                  <a:schemeClr val="bg1"/>
                </a:solidFill>
                <a:latin typeface="+mn-lt"/>
              </a:rPr>
              <a:t>Contents</a:t>
            </a:r>
          </a:p>
        </p:txBody>
      </p:sp>
      <p:sp>
        <p:nvSpPr>
          <p:cNvPr id="11" name="Freeform: Shape 14">
            <a:extLst>
              <a:ext uri="{FF2B5EF4-FFF2-40B4-BE49-F238E27FC236}">
                <a16:creationId xmlns="" xmlns:a16="http://schemas.microsoft.com/office/drawing/2014/main" id="{868E2822-F0BF-D949-B8E2-C5C9D5994043}"/>
              </a:ext>
              <a:ext uri="{C183D7F6-B498-43B3-948B-1728B52AA6E4}">
                <adec:decorative xmlns="" xmlns:adec="http://schemas.microsoft.com/office/drawing/2017/decorative" val="1"/>
              </a:ext>
            </a:extLst>
          </p:cNvPr>
          <p:cNvSpPr>
            <a:spLocks noChangeAspect="1"/>
          </p:cNvSpPr>
          <p:nvPr/>
        </p:nvSpPr>
        <p:spPr>
          <a:xfrm>
            <a:off x="6890257" y="0"/>
            <a:ext cx="5338142" cy="6871648"/>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43" name="Picture 3" descr="C:\Users\megha rao\Downloads\content_8X.png"/>
          <p:cNvPicPr>
            <a:picLocks noChangeAspect="1" noChangeArrowheads="1"/>
          </p:cNvPicPr>
          <p:nvPr/>
        </p:nvPicPr>
        <p:blipFill>
          <a:blip r:embed="rId2"/>
          <a:srcRect l="23764" t="19869" r="24388" b="19432"/>
          <a:stretch>
            <a:fillRect/>
          </a:stretch>
        </p:blipFill>
        <p:spPr bwMode="auto">
          <a:xfrm>
            <a:off x="8202308" y="1364776"/>
            <a:ext cx="3330054" cy="3794078"/>
          </a:xfrm>
          <a:prstGeom prst="rect">
            <a:avLst/>
          </a:prstGeom>
          <a:noFill/>
        </p:spPr>
      </p:pic>
    </p:spTree>
    <p:extLst>
      <p:ext uri="{BB962C8B-B14F-4D97-AF65-F5344CB8AC3E}">
        <p14:creationId xmlns="" xmlns:p14="http://schemas.microsoft.com/office/powerpoint/2010/main" val="30019523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C54E16C4-8E88-4788-939C-687DC13FBBAF}"/>
              </a:ext>
            </a:extLst>
          </p:cNvPr>
          <p:cNvSpPr txBox="1">
            <a:spLocks/>
          </p:cNvSpPr>
          <p:nvPr/>
        </p:nvSpPr>
        <p:spPr>
          <a:xfrm>
            <a:off x="1326125" y="416671"/>
            <a:ext cx="4405953" cy="702449"/>
          </a:xfrm>
          <a:prstGeom prst="rect">
            <a:avLst/>
          </a:prstGeom>
        </p:spPr>
        <p:txBody>
          <a:bodyPr vert="horz" lIns="91440" tIns="45720" rIns="91440" bIns="45720" rtlCol="0" anchor="t">
            <a:normAutofit fontScale="92500"/>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000" b="1" noProof="0" dirty="0" smtClean="0">
                <a:solidFill>
                  <a:schemeClr val="tx2">
                    <a:lumMod val="75000"/>
                  </a:schemeClr>
                </a:solidFill>
                <a:ea typeface="+mj-ea"/>
                <a:cs typeface="+mj-cs"/>
              </a:rPr>
              <a:t>Change Password</a:t>
            </a:r>
            <a:endParaRPr kumimoji="0" lang="en-US" sz="4000" b="1" i="0" u="none" strike="noStrike" kern="1200" cap="none" spc="0" normalizeH="0" baseline="0" noProof="0" dirty="0">
              <a:ln>
                <a:noFill/>
              </a:ln>
              <a:solidFill>
                <a:schemeClr val="tx2">
                  <a:lumMod val="75000"/>
                </a:schemeClr>
              </a:solidFill>
              <a:effectLst/>
              <a:uLnTx/>
              <a:uFillTx/>
              <a:latin typeface="+mn-lt"/>
              <a:ea typeface="+mj-ea"/>
              <a:cs typeface="+mj-cs"/>
            </a:endParaRPr>
          </a:p>
        </p:txBody>
      </p:sp>
      <p:pic>
        <p:nvPicPr>
          <p:cNvPr id="6" name="Picture 5"/>
          <p:cNvPicPr/>
          <p:nvPr/>
        </p:nvPicPr>
        <p:blipFill>
          <a:blip r:embed="rId2" cstate="print"/>
          <a:srcRect l="4985" t="8051" r="1646" b="11764"/>
          <a:stretch>
            <a:fillRect/>
          </a:stretch>
        </p:blipFill>
        <p:spPr bwMode="auto">
          <a:xfrm>
            <a:off x="1598488" y="1228299"/>
            <a:ext cx="8937583" cy="5036021"/>
          </a:xfrm>
          <a:prstGeom prst="rect">
            <a:avLst/>
          </a:prstGeom>
          <a:noFill/>
          <a:ln w="9525">
            <a:noFill/>
            <a:miter lim="800000"/>
            <a:headEnd/>
            <a:tailEnd/>
          </a:ln>
        </p:spPr>
      </p:pic>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C54E16C4-8E88-4788-939C-687DC13FBBAF}"/>
              </a:ext>
            </a:extLst>
          </p:cNvPr>
          <p:cNvSpPr txBox="1">
            <a:spLocks/>
          </p:cNvSpPr>
          <p:nvPr/>
        </p:nvSpPr>
        <p:spPr>
          <a:xfrm>
            <a:off x="559557" y="416671"/>
            <a:ext cx="7792872" cy="702449"/>
          </a:xfrm>
          <a:prstGeom prst="rect">
            <a:avLst/>
          </a:prstGeom>
        </p:spPr>
        <p:txBody>
          <a:bodyPr vert="horz" lIns="91440" tIns="45720" rIns="91440" bIns="45720" rtlCol="0" anchor="t">
            <a:normAutofit fontScale="85000" lnSpcReduction="10000"/>
          </a:bodyPr>
          <a:lstStyle/>
          <a:p>
            <a:pPr algn="ctr">
              <a:lnSpc>
                <a:spcPct val="90000"/>
              </a:lnSpc>
              <a:spcBef>
                <a:spcPct val="0"/>
              </a:spcBef>
            </a:pPr>
            <a:r>
              <a:rPr lang="en-IN" sz="4000" b="1" u="sng" dirty="0" smtClean="0">
                <a:solidFill>
                  <a:schemeClr val="tx2">
                    <a:lumMod val="75000"/>
                  </a:schemeClr>
                </a:solidFill>
              </a:rPr>
              <a:t>Super Admin Module</a:t>
            </a:r>
            <a:r>
              <a:rPr lang="en-IN" sz="4000" b="1" dirty="0" smtClean="0">
                <a:solidFill>
                  <a:schemeClr val="tx2">
                    <a:lumMod val="75000"/>
                  </a:schemeClr>
                </a:solidFill>
              </a:rPr>
              <a:t>  -  Dashboard</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noFill/>
              </a:ln>
              <a:solidFill>
                <a:schemeClr val="tx2">
                  <a:lumMod val="75000"/>
                </a:schemeClr>
              </a:solidFill>
              <a:effectLst/>
              <a:uLnTx/>
              <a:uFillTx/>
              <a:latin typeface="+mn-lt"/>
              <a:ea typeface="+mj-ea"/>
              <a:cs typeface="+mj-cs"/>
            </a:endParaRPr>
          </a:p>
        </p:txBody>
      </p:sp>
      <p:pic>
        <p:nvPicPr>
          <p:cNvPr id="25602" name="Picture 2"/>
          <p:cNvPicPr>
            <a:picLocks noChangeAspect="1" noChangeArrowheads="1"/>
          </p:cNvPicPr>
          <p:nvPr/>
        </p:nvPicPr>
        <p:blipFill>
          <a:blip r:embed="rId2"/>
          <a:srcRect t="8955" b="6250"/>
          <a:stretch>
            <a:fillRect/>
          </a:stretch>
        </p:blipFill>
        <p:spPr bwMode="auto">
          <a:xfrm>
            <a:off x="791574" y="1132767"/>
            <a:ext cx="10477625" cy="4995080"/>
          </a:xfrm>
          <a:prstGeom prst="rect">
            <a:avLst/>
          </a:prstGeom>
          <a:noFill/>
          <a:ln w="9525">
            <a:noFill/>
            <a:miter lim="800000"/>
            <a:headEnd/>
            <a:tailEnd/>
          </a:ln>
        </p:spPr>
      </p:pic>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C54E16C4-8E88-4788-939C-687DC13FBBAF}"/>
              </a:ext>
            </a:extLst>
          </p:cNvPr>
          <p:cNvSpPr txBox="1">
            <a:spLocks/>
          </p:cNvSpPr>
          <p:nvPr/>
        </p:nvSpPr>
        <p:spPr>
          <a:xfrm>
            <a:off x="900752" y="416671"/>
            <a:ext cx="7492621" cy="702449"/>
          </a:xfrm>
          <a:prstGeom prst="rect">
            <a:avLst/>
          </a:prstGeom>
        </p:spPr>
        <p:txBody>
          <a:bodyPr vert="horz" lIns="91440" tIns="45720" rIns="91440" bIns="45720" rtlCol="0" anchor="t">
            <a:normAutofit/>
          </a:bodyPr>
          <a:lstStyle/>
          <a:p>
            <a:pPr>
              <a:lnSpc>
                <a:spcPct val="90000"/>
              </a:lnSpc>
              <a:spcBef>
                <a:spcPct val="0"/>
              </a:spcBef>
            </a:pPr>
            <a:r>
              <a:rPr lang="en-IN" sz="4000" b="1" dirty="0" smtClean="0">
                <a:solidFill>
                  <a:schemeClr val="tx2">
                    <a:lumMod val="75000"/>
                  </a:schemeClr>
                </a:solidFill>
              </a:rPr>
              <a:t>Hospital </a:t>
            </a:r>
            <a:r>
              <a:rPr lang="en-IN" sz="4000" b="1" dirty="0" err="1" smtClean="0">
                <a:solidFill>
                  <a:schemeClr val="tx2">
                    <a:lumMod val="75000"/>
                  </a:schemeClr>
                </a:solidFill>
              </a:rPr>
              <a:t>Registraion</a:t>
            </a:r>
            <a:endParaRPr lang="en-IN" sz="4000" b="1" dirty="0" smtClean="0">
              <a:solidFill>
                <a:schemeClr val="tx2">
                  <a:lumMod val="75000"/>
                </a:schemeClr>
              </a:solidFill>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noFill/>
              </a:ln>
              <a:solidFill>
                <a:schemeClr val="tx2">
                  <a:lumMod val="75000"/>
                </a:schemeClr>
              </a:solidFill>
              <a:effectLst/>
              <a:uLnTx/>
              <a:uFillTx/>
              <a:latin typeface="+mn-lt"/>
              <a:ea typeface="+mj-ea"/>
              <a:cs typeface="+mj-cs"/>
            </a:endParaRPr>
          </a:p>
        </p:txBody>
      </p:sp>
      <p:pic>
        <p:nvPicPr>
          <p:cNvPr id="4" name="Picture 3"/>
          <p:cNvPicPr/>
          <p:nvPr/>
        </p:nvPicPr>
        <p:blipFill>
          <a:blip r:embed="rId2" cstate="print"/>
          <a:srcRect t="8846" r="1355" b="12236"/>
          <a:stretch>
            <a:fillRect/>
          </a:stretch>
        </p:blipFill>
        <p:spPr bwMode="auto">
          <a:xfrm>
            <a:off x="968991" y="1214651"/>
            <a:ext cx="9949217" cy="5090615"/>
          </a:xfrm>
          <a:prstGeom prst="rect">
            <a:avLst/>
          </a:prstGeom>
          <a:noFill/>
          <a:ln w="9525">
            <a:noFill/>
            <a:miter lim="800000"/>
            <a:headEnd/>
            <a:tailEnd/>
          </a:ln>
        </p:spPr>
      </p:pic>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C54E16C4-8E88-4788-939C-687DC13FBBAF}"/>
              </a:ext>
            </a:extLst>
          </p:cNvPr>
          <p:cNvSpPr txBox="1">
            <a:spLocks/>
          </p:cNvSpPr>
          <p:nvPr/>
        </p:nvSpPr>
        <p:spPr>
          <a:xfrm>
            <a:off x="941696" y="416671"/>
            <a:ext cx="9662615" cy="702449"/>
          </a:xfrm>
          <a:prstGeom prst="rect">
            <a:avLst/>
          </a:prstGeom>
        </p:spPr>
        <p:txBody>
          <a:bodyPr vert="horz" lIns="91440" tIns="45720" rIns="91440" bIns="45720" rtlCol="0" anchor="t">
            <a:normAutofit fontScale="92500"/>
          </a:bodyPr>
          <a:lstStyle/>
          <a:p>
            <a:pPr>
              <a:lnSpc>
                <a:spcPct val="90000"/>
              </a:lnSpc>
              <a:spcBef>
                <a:spcPct val="0"/>
              </a:spcBef>
            </a:pPr>
            <a:r>
              <a:rPr lang="en-IN" sz="4000" b="1" dirty="0" smtClean="0">
                <a:solidFill>
                  <a:schemeClr val="tx2">
                    <a:lumMod val="75000"/>
                  </a:schemeClr>
                </a:solidFill>
              </a:rPr>
              <a:t>Hospital </a:t>
            </a:r>
            <a:r>
              <a:rPr lang="en-IN" sz="4000" b="1" dirty="0" err="1" smtClean="0">
                <a:solidFill>
                  <a:schemeClr val="tx2">
                    <a:lumMod val="75000"/>
                  </a:schemeClr>
                </a:solidFill>
              </a:rPr>
              <a:t>Registraion</a:t>
            </a:r>
            <a:r>
              <a:rPr lang="en-IN" sz="4000" b="1" dirty="0" smtClean="0">
                <a:solidFill>
                  <a:schemeClr val="tx2">
                    <a:lumMod val="75000"/>
                  </a:schemeClr>
                </a:solidFill>
              </a:rPr>
              <a:t> Master And Report</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noFill/>
              </a:ln>
              <a:solidFill>
                <a:schemeClr val="tx2">
                  <a:lumMod val="75000"/>
                </a:schemeClr>
              </a:solidFill>
              <a:effectLst/>
              <a:uLnTx/>
              <a:uFillTx/>
              <a:latin typeface="+mn-lt"/>
              <a:ea typeface="+mj-ea"/>
              <a:cs typeface="+mj-cs"/>
            </a:endParaRPr>
          </a:p>
        </p:txBody>
      </p:sp>
      <p:pic>
        <p:nvPicPr>
          <p:cNvPr id="5" name="Picture 4"/>
          <p:cNvPicPr/>
          <p:nvPr/>
        </p:nvPicPr>
        <p:blipFill>
          <a:blip r:embed="rId2" cstate="print"/>
          <a:srcRect t="7843" b="6306"/>
          <a:stretch>
            <a:fillRect/>
          </a:stretch>
        </p:blipFill>
        <p:spPr bwMode="auto">
          <a:xfrm>
            <a:off x="1115615" y="1340767"/>
            <a:ext cx="9720707" cy="4746134"/>
          </a:xfrm>
          <a:prstGeom prst="rect">
            <a:avLst/>
          </a:prstGeom>
          <a:noFill/>
          <a:ln w="9525">
            <a:noFill/>
            <a:miter lim="800000"/>
            <a:headEnd/>
            <a:tailEnd/>
          </a:ln>
        </p:spPr>
      </p:pic>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C54E16C4-8E88-4788-939C-687DC13FBBAF}"/>
              </a:ext>
            </a:extLst>
          </p:cNvPr>
          <p:cNvSpPr txBox="1">
            <a:spLocks/>
          </p:cNvSpPr>
          <p:nvPr/>
        </p:nvSpPr>
        <p:spPr>
          <a:xfrm>
            <a:off x="-95560" y="416671"/>
            <a:ext cx="8816447" cy="702449"/>
          </a:xfrm>
          <a:prstGeom prst="rect">
            <a:avLst/>
          </a:prstGeom>
        </p:spPr>
        <p:txBody>
          <a:bodyPr vert="horz" lIns="91440" tIns="45720" rIns="91440" bIns="45720" rtlCol="0" anchor="t">
            <a:normAutofit/>
          </a:bodyPr>
          <a:lstStyle/>
          <a:p>
            <a:pPr algn="ctr">
              <a:lnSpc>
                <a:spcPct val="90000"/>
              </a:lnSpc>
              <a:spcBef>
                <a:spcPct val="0"/>
              </a:spcBef>
            </a:pPr>
            <a:r>
              <a:rPr lang="en-IN" sz="4000" b="1" u="sng" dirty="0" smtClean="0">
                <a:solidFill>
                  <a:schemeClr val="tx2">
                    <a:lumMod val="75000"/>
                  </a:schemeClr>
                </a:solidFill>
              </a:rPr>
              <a:t>Admin Module</a:t>
            </a:r>
            <a:r>
              <a:rPr lang="en-IN" sz="4000" b="1" dirty="0" smtClean="0">
                <a:solidFill>
                  <a:schemeClr val="tx2">
                    <a:lumMod val="75000"/>
                  </a:schemeClr>
                </a:solidFill>
              </a:rPr>
              <a:t>  -  Dashboard</a:t>
            </a:r>
          </a:p>
          <a:p>
            <a:pPr lvl="0" algn="ctr">
              <a:lnSpc>
                <a:spcPct val="90000"/>
              </a:lnSpc>
              <a:spcBef>
                <a:spcPct val="0"/>
              </a:spcBef>
              <a:defRPr/>
            </a:pPr>
            <a:endParaRPr lang="en-US" sz="4000" b="1" dirty="0">
              <a:solidFill>
                <a:schemeClr val="tx2">
                  <a:lumMod val="75000"/>
                </a:schemeClr>
              </a:solidFill>
            </a:endParaRPr>
          </a:p>
        </p:txBody>
      </p:sp>
      <p:pic>
        <p:nvPicPr>
          <p:cNvPr id="26628" name="Picture 4"/>
          <p:cNvPicPr>
            <a:picLocks noChangeAspect="1" noChangeArrowheads="1"/>
          </p:cNvPicPr>
          <p:nvPr/>
        </p:nvPicPr>
        <p:blipFill>
          <a:blip r:embed="rId2"/>
          <a:srcRect t="8023" b="6250"/>
          <a:stretch>
            <a:fillRect/>
          </a:stretch>
        </p:blipFill>
        <p:spPr bwMode="auto">
          <a:xfrm>
            <a:off x="750627" y="1201004"/>
            <a:ext cx="10658901" cy="5137403"/>
          </a:xfrm>
          <a:prstGeom prst="rect">
            <a:avLst/>
          </a:prstGeom>
          <a:noFill/>
          <a:ln w="9525">
            <a:noFill/>
            <a:miter lim="800000"/>
            <a:headEnd/>
            <a:tailEnd/>
          </a:ln>
        </p:spPr>
      </p:pic>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C54E16C4-8E88-4788-939C-687DC13FBBAF}"/>
              </a:ext>
            </a:extLst>
          </p:cNvPr>
          <p:cNvSpPr txBox="1">
            <a:spLocks/>
          </p:cNvSpPr>
          <p:nvPr/>
        </p:nvSpPr>
        <p:spPr>
          <a:xfrm>
            <a:off x="532263" y="362080"/>
            <a:ext cx="6127812" cy="702449"/>
          </a:xfrm>
          <a:prstGeom prst="rect">
            <a:avLst/>
          </a:prstGeom>
        </p:spPr>
        <p:txBody>
          <a:bodyPr vert="horz" lIns="91440" tIns="45720" rIns="91440" bIns="45720" rtlCol="0" anchor="t">
            <a:normAutofit/>
          </a:bodyPr>
          <a:lstStyle/>
          <a:p>
            <a:pPr>
              <a:lnSpc>
                <a:spcPct val="90000"/>
              </a:lnSpc>
              <a:spcBef>
                <a:spcPct val="0"/>
              </a:spcBef>
            </a:pPr>
            <a:r>
              <a:rPr lang="en-IN" sz="4000" b="1" dirty="0" smtClean="0">
                <a:solidFill>
                  <a:schemeClr val="tx2">
                    <a:lumMod val="75000"/>
                  </a:schemeClr>
                </a:solidFill>
              </a:rPr>
              <a:t>Child Registration</a:t>
            </a:r>
          </a:p>
          <a:p>
            <a:pPr lvl="0">
              <a:lnSpc>
                <a:spcPct val="90000"/>
              </a:lnSpc>
              <a:spcBef>
                <a:spcPct val="0"/>
              </a:spcBef>
              <a:defRPr/>
            </a:pPr>
            <a:endParaRPr lang="en-US" sz="4000" b="1" dirty="0">
              <a:solidFill>
                <a:schemeClr val="tx2">
                  <a:lumMod val="75000"/>
                </a:schemeClr>
              </a:solidFill>
            </a:endParaRPr>
          </a:p>
        </p:txBody>
      </p:sp>
      <p:pic>
        <p:nvPicPr>
          <p:cNvPr id="27651" name="Picture 3"/>
          <p:cNvPicPr>
            <a:picLocks noChangeAspect="1" noChangeArrowheads="1"/>
          </p:cNvPicPr>
          <p:nvPr/>
        </p:nvPicPr>
        <p:blipFill>
          <a:blip r:embed="rId2"/>
          <a:srcRect t="13806" r="-1641" b="6250"/>
          <a:stretch>
            <a:fillRect/>
          </a:stretch>
        </p:blipFill>
        <p:spPr bwMode="auto">
          <a:xfrm>
            <a:off x="609486" y="1132767"/>
            <a:ext cx="11209483" cy="4956928"/>
          </a:xfrm>
          <a:prstGeom prst="rect">
            <a:avLst/>
          </a:prstGeom>
          <a:noFill/>
          <a:ln w="9525">
            <a:noFill/>
            <a:miter lim="800000"/>
            <a:headEnd/>
            <a:tailEnd/>
          </a:ln>
        </p:spPr>
      </p:pic>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C54E16C4-8E88-4788-939C-687DC13FBBAF}"/>
              </a:ext>
            </a:extLst>
          </p:cNvPr>
          <p:cNvSpPr txBox="1">
            <a:spLocks/>
          </p:cNvSpPr>
          <p:nvPr/>
        </p:nvSpPr>
        <p:spPr>
          <a:xfrm>
            <a:off x="532263" y="362080"/>
            <a:ext cx="6127812" cy="702449"/>
          </a:xfrm>
          <a:prstGeom prst="rect">
            <a:avLst/>
          </a:prstGeom>
        </p:spPr>
        <p:txBody>
          <a:bodyPr vert="horz" lIns="91440" tIns="45720" rIns="91440" bIns="45720" rtlCol="0" anchor="t">
            <a:normAutofit/>
          </a:bodyPr>
          <a:lstStyle/>
          <a:p>
            <a:pPr>
              <a:lnSpc>
                <a:spcPct val="90000"/>
              </a:lnSpc>
              <a:spcBef>
                <a:spcPct val="0"/>
              </a:spcBef>
            </a:pPr>
            <a:r>
              <a:rPr lang="en-IN" sz="4000" b="1" dirty="0" smtClean="0">
                <a:solidFill>
                  <a:schemeClr val="tx2">
                    <a:lumMod val="75000"/>
                  </a:schemeClr>
                </a:solidFill>
              </a:rPr>
              <a:t>Staff  </a:t>
            </a:r>
          </a:p>
          <a:p>
            <a:pPr lvl="0">
              <a:lnSpc>
                <a:spcPct val="90000"/>
              </a:lnSpc>
              <a:spcBef>
                <a:spcPct val="0"/>
              </a:spcBef>
              <a:defRPr/>
            </a:pPr>
            <a:endParaRPr lang="en-US" sz="4000" b="1" dirty="0">
              <a:solidFill>
                <a:schemeClr val="tx2">
                  <a:lumMod val="75000"/>
                </a:schemeClr>
              </a:solidFill>
            </a:endParaRPr>
          </a:p>
        </p:txBody>
      </p:sp>
      <p:pic>
        <p:nvPicPr>
          <p:cNvPr id="29698" name="Picture 2"/>
          <p:cNvPicPr>
            <a:picLocks noChangeAspect="1" noChangeArrowheads="1"/>
          </p:cNvPicPr>
          <p:nvPr/>
        </p:nvPicPr>
        <p:blipFill>
          <a:blip r:embed="rId2"/>
          <a:srcRect t="12842" b="4664"/>
          <a:stretch>
            <a:fillRect/>
          </a:stretch>
        </p:blipFill>
        <p:spPr bwMode="auto">
          <a:xfrm>
            <a:off x="368490" y="996287"/>
            <a:ext cx="11313995" cy="5247467"/>
          </a:xfrm>
          <a:prstGeom prst="rect">
            <a:avLst/>
          </a:prstGeom>
          <a:noFill/>
          <a:ln w="9525">
            <a:noFill/>
            <a:miter lim="800000"/>
            <a:headEnd/>
            <a:tailEnd/>
          </a:ln>
        </p:spPr>
      </p:pic>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C54E16C4-8E88-4788-939C-687DC13FBBAF}"/>
              </a:ext>
            </a:extLst>
          </p:cNvPr>
          <p:cNvSpPr txBox="1">
            <a:spLocks/>
          </p:cNvSpPr>
          <p:nvPr/>
        </p:nvSpPr>
        <p:spPr>
          <a:xfrm>
            <a:off x="818863" y="375728"/>
            <a:ext cx="6127812" cy="702449"/>
          </a:xfrm>
          <a:prstGeom prst="rect">
            <a:avLst/>
          </a:prstGeom>
        </p:spPr>
        <p:txBody>
          <a:bodyPr vert="horz" lIns="91440" tIns="45720" rIns="91440" bIns="45720" rtlCol="0" anchor="t">
            <a:normAutofit/>
          </a:bodyPr>
          <a:lstStyle/>
          <a:p>
            <a:pPr>
              <a:lnSpc>
                <a:spcPct val="90000"/>
              </a:lnSpc>
              <a:spcBef>
                <a:spcPct val="0"/>
              </a:spcBef>
            </a:pPr>
            <a:r>
              <a:rPr lang="en-IN" sz="4000" b="1" dirty="0" smtClean="0">
                <a:solidFill>
                  <a:schemeClr val="tx2">
                    <a:lumMod val="75000"/>
                  </a:schemeClr>
                </a:solidFill>
              </a:rPr>
              <a:t>Doctor  </a:t>
            </a:r>
          </a:p>
          <a:p>
            <a:pPr lvl="0">
              <a:lnSpc>
                <a:spcPct val="90000"/>
              </a:lnSpc>
              <a:spcBef>
                <a:spcPct val="0"/>
              </a:spcBef>
              <a:defRPr/>
            </a:pPr>
            <a:endParaRPr lang="en-US" sz="4000" b="1" dirty="0">
              <a:solidFill>
                <a:schemeClr val="tx2">
                  <a:lumMod val="75000"/>
                </a:schemeClr>
              </a:solidFill>
            </a:endParaRPr>
          </a:p>
        </p:txBody>
      </p:sp>
      <p:pic>
        <p:nvPicPr>
          <p:cNvPr id="30722" name="Picture 2"/>
          <p:cNvPicPr>
            <a:picLocks noChangeAspect="1" noChangeArrowheads="1"/>
          </p:cNvPicPr>
          <p:nvPr/>
        </p:nvPicPr>
        <p:blipFill>
          <a:blip r:embed="rId2"/>
          <a:srcRect t="22948" b="5224"/>
          <a:stretch>
            <a:fillRect/>
          </a:stretch>
        </p:blipFill>
        <p:spPr bwMode="auto">
          <a:xfrm>
            <a:off x="709687" y="1037230"/>
            <a:ext cx="10563367" cy="5254388"/>
          </a:xfrm>
          <a:prstGeom prst="rect">
            <a:avLst/>
          </a:prstGeom>
          <a:noFill/>
          <a:ln w="9525">
            <a:noFill/>
            <a:miter lim="800000"/>
            <a:headEnd/>
            <a:tailEnd/>
          </a:ln>
        </p:spPr>
      </p:pic>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C54E16C4-8E88-4788-939C-687DC13FBBAF}"/>
              </a:ext>
            </a:extLst>
          </p:cNvPr>
          <p:cNvSpPr txBox="1">
            <a:spLocks/>
          </p:cNvSpPr>
          <p:nvPr/>
        </p:nvSpPr>
        <p:spPr>
          <a:xfrm>
            <a:off x="818863" y="375728"/>
            <a:ext cx="6127812" cy="702449"/>
          </a:xfrm>
          <a:prstGeom prst="rect">
            <a:avLst/>
          </a:prstGeom>
        </p:spPr>
        <p:txBody>
          <a:bodyPr vert="horz" lIns="91440" tIns="45720" rIns="91440" bIns="45720" rtlCol="0" anchor="t">
            <a:normAutofit/>
          </a:bodyPr>
          <a:lstStyle/>
          <a:p>
            <a:pPr>
              <a:lnSpc>
                <a:spcPct val="90000"/>
              </a:lnSpc>
              <a:spcBef>
                <a:spcPct val="0"/>
              </a:spcBef>
            </a:pPr>
            <a:r>
              <a:rPr lang="en-IN" sz="4000" b="1" dirty="0" smtClean="0">
                <a:solidFill>
                  <a:schemeClr val="tx2">
                    <a:lumMod val="75000"/>
                  </a:schemeClr>
                </a:solidFill>
              </a:rPr>
              <a:t>Vaccine Master  </a:t>
            </a:r>
          </a:p>
          <a:p>
            <a:pPr lvl="0">
              <a:lnSpc>
                <a:spcPct val="90000"/>
              </a:lnSpc>
              <a:spcBef>
                <a:spcPct val="0"/>
              </a:spcBef>
              <a:defRPr/>
            </a:pPr>
            <a:endParaRPr lang="en-US" sz="4000" b="1" dirty="0">
              <a:solidFill>
                <a:schemeClr val="tx2">
                  <a:lumMod val="75000"/>
                </a:schemeClr>
              </a:solidFill>
            </a:endParaRPr>
          </a:p>
        </p:txBody>
      </p:sp>
      <p:pic>
        <p:nvPicPr>
          <p:cNvPr id="31746" name="Picture 2"/>
          <p:cNvPicPr>
            <a:picLocks noChangeAspect="1" noChangeArrowheads="1"/>
          </p:cNvPicPr>
          <p:nvPr/>
        </p:nvPicPr>
        <p:blipFill>
          <a:blip r:embed="rId2"/>
          <a:srcRect t="13246" r="876" b="20709"/>
          <a:stretch>
            <a:fillRect/>
          </a:stretch>
        </p:blipFill>
        <p:spPr bwMode="auto">
          <a:xfrm>
            <a:off x="832513" y="1078174"/>
            <a:ext cx="10249469" cy="5067475"/>
          </a:xfrm>
          <a:prstGeom prst="rect">
            <a:avLst/>
          </a:prstGeom>
          <a:noFill/>
          <a:ln w="9525">
            <a:noFill/>
            <a:miter lim="800000"/>
            <a:headEnd/>
            <a:tailEnd/>
          </a:ln>
        </p:spPr>
      </p:pic>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C54E16C4-8E88-4788-939C-687DC13FBBAF}"/>
              </a:ext>
            </a:extLst>
          </p:cNvPr>
          <p:cNvSpPr txBox="1">
            <a:spLocks/>
          </p:cNvSpPr>
          <p:nvPr/>
        </p:nvSpPr>
        <p:spPr>
          <a:xfrm>
            <a:off x="818863" y="375728"/>
            <a:ext cx="6127812" cy="702449"/>
          </a:xfrm>
          <a:prstGeom prst="rect">
            <a:avLst/>
          </a:prstGeom>
        </p:spPr>
        <p:txBody>
          <a:bodyPr vert="horz" lIns="91440" tIns="45720" rIns="91440" bIns="45720" rtlCol="0" anchor="t">
            <a:normAutofit/>
          </a:bodyPr>
          <a:lstStyle/>
          <a:p>
            <a:pPr>
              <a:lnSpc>
                <a:spcPct val="90000"/>
              </a:lnSpc>
              <a:spcBef>
                <a:spcPct val="0"/>
              </a:spcBef>
            </a:pPr>
            <a:r>
              <a:rPr lang="en-IN" sz="4000" b="1" dirty="0" smtClean="0">
                <a:solidFill>
                  <a:schemeClr val="tx2">
                    <a:lumMod val="75000"/>
                  </a:schemeClr>
                </a:solidFill>
              </a:rPr>
              <a:t>Vaccination Schedule  </a:t>
            </a:r>
          </a:p>
          <a:p>
            <a:pPr lvl="0">
              <a:lnSpc>
                <a:spcPct val="90000"/>
              </a:lnSpc>
              <a:spcBef>
                <a:spcPct val="0"/>
              </a:spcBef>
              <a:defRPr/>
            </a:pPr>
            <a:endParaRPr lang="en-US" sz="4000" b="1" dirty="0">
              <a:solidFill>
                <a:schemeClr val="tx2">
                  <a:lumMod val="75000"/>
                </a:schemeClr>
              </a:solidFill>
            </a:endParaRPr>
          </a:p>
        </p:txBody>
      </p:sp>
      <p:pic>
        <p:nvPicPr>
          <p:cNvPr id="32770" name="Picture 2"/>
          <p:cNvPicPr>
            <a:picLocks noChangeAspect="1" noChangeArrowheads="1"/>
          </p:cNvPicPr>
          <p:nvPr/>
        </p:nvPicPr>
        <p:blipFill>
          <a:blip r:embed="rId2"/>
          <a:srcRect t="19963" b="11007"/>
          <a:stretch>
            <a:fillRect/>
          </a:stretch>
        </p:blipFill>
        <p:spPr bwMode="auto">
          <a:xfrm>
            <a:off x="736981" y="1160059"/>
            <a:ext cx="10645254" cy="5049672"/>
          </a:xfrm>
          <a:prstGeom prst="rect">
            <a:avLst/>
          </a:prstGeom>
          <a:noFill/>
          <a:ln w="9525">
            <a:noFill/>
            <a:miter lim="800000"/>
            <a:headEnd/>
            <a:tailEnd/>
          </a:ln>
        </p:spPr>
      </p:pic>
      <p:pic>
        <p:nvPicPr>
          <p:cNvPr id="5" name="Picture 4"/>
          <p:cNvPicPr/>
          <p:nvPr/>
        </p:nvPicPr>
        <p:blipFill>
          <a:blip r:embed="rId3" cstate="print"/>
          <a:srcRect l="14608" t="19095" b="11113"/>
          <a:stretch>
            <a:fillRect/>
          </a:stretch>
        </p:blipFill>
        <p:spPr bwMode="auto">
          <a:xfrm>
            <a:off x="2279177" y="1160057"/>
            <a:ext cx="9184942" cy="5049674"/>
          </a:xfrm>
          <a:prstGeom prst="rect">
            <a:avLst/>
          </a:prstGeom>
          <a:noFill/>
          <a:ln w="9525">
            <a:noFill/>
            <a:miter lim="800000"/>
            <a:headEnd/>
            <a:tailEnd/>
          </a:ln>
        </p:spPr>
      </p:pic>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 xmlns:a16="http://schemas.microsoft.com/office/drawing/2014/main" id="{D61755D0-5562-4A11-BF40-227C0B57EFCA}"/>
              </a:ext>
            </a:extLst>
          </p:cNvPr>
          <p:cNvSpPr>
            <a:spLocks noGrp="1"/>
          </p:cNvSpPr>
          <p:nvPr>
            <p:ph type="title"/>
          </p:nvPr>
        </p:nvSpPr>
        <p:spPr/>
        <p:txBody>
          <a:bodyPr>
            <a:noAutofit/>
          </a:bodyPr>
          <a:lstStyle/>
          <a:p>
            <a:r>
              <a:rPr lang="en-US" sz="4400" b="1" dirty="0" smtClean="0">
                <a:latin typeface="Calibri" pitchFamily="34" charset="0"/>
                <a:cs typeface="Calibri" pitchFamily="34" charset="0"/>
              </a:rPr>
              <a:t>About The Company</a:t>
            </a:r>
            <a:endParaRPr lang="en-US" sz="4400" b="1" dirty="0">
              <a:latin typeface="Calibri" pitchFamily="34" charset="0"/>
              <a:cs typeface="Calibri" pitchFamily="34" charset="0"/>
            </a:endParaRPr>
          </a:p>
        </p:txBody>
      </p:sp>
      <p:sp>
        <p:nvSpPr>
          <p:cNvPr id="6" name="Freeform: Shape 14">
            <a:extLst>
              <a:ext uri="{FF2B5EF4-FFF2-40B4-BE49-F238E27FC236}">
                <a16:creationId xmlns="" xmlns:a16="http://schemas.microsoft.com/office/drawing/2014/main" id="{868E2822-F0BF-D949-B8E2-C5C9D5994043}"/>
              </a:ext>
              <a:ext uri="{C183D7F6-B498-43B3-948B-1728B52AA6E4}">
                <adec:decorative xmlns="" xmlns:adec="http://schemas.microsoft.com/office/drawing/2017/decorative" val="1"/>
              </a:ext>
            </a:extLst>
          </p:cNvPr>
          <p:cNvSpPr/>
          <p:nvPr/>
        </p:nvSpPr>
        <p:spPr>
          <a:xfrm flipH="1">
            <a:off x="-28576" y="0"/>
            <a:ext cx="3987118" cy="6867328"/>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 xmlns:a16="http://schemas.microsoft.com/office/drawing/2014/main" id="{D7550585-CA92-EB41-9898-BB8983638AD6}"/>
              </a:ext>
            </a:extLst>
          </p:cNvPr>
          <p:cNvSpPr>
            <a:spLocks noGrp="1"/>
          </p:cNvSpPr>
          <p:nvPr>
            <p:ph type="body" sz="quarter" idx="11"/>
          </p:nvPr>
        </p:nvSpPr>
        <p:spPr>
          <a:xfrm>
            <a:off x="4389120" y="2508850"/>
            <a:ext cx="6858000" cy="4233672"/>
          </a:xfrm>
        </p:spPr>
        <p:txBody>
          <a:bodyPr/>
          <a:lstStyle/>
          <a:p>
            <a:pPr marL="342900" indent="-342900">
              <a:lnSpc>
                <a:spcPts val="2800"/>
              </a:lnSpc>
              <a:buFont typeface="Arial" panose="020B0604020202020204" pitchFamily="34" charset="0"/>
              <a:buChar char="•"/>
            </a:pPr>
            <a:r>
              <a:rPr lang="en-IN" dirty="0" smtClean="0"/>
              <a:t>Founded in 2014</a:t>
            </a:r>
            <a:endParaRPr lang="en-US" dirty="0"/>
          </a:p>
          <a:p>
            <a:pPr marL="342900" indent="-342900">
              <a:lnSpc>
                <a:spcPts val="2800"/>
              </a:lnSpc>
              <a:buFont typeface="Arial" panose="020B0604020202020204" pitchFamily="34" charset="0"/>
              <a:buChar char="•"/>
            </a:pPr>
            <a:r>
              <a:rPr lang="en-US" dirty="0"/>
              <a:t>Include a detailed, colorful syllabus for parents to take home. </a:t>
            </a:r>
          </a:p>
          <a:p>
            <a:pPr marL="342900" indent="-342900">
              <a:lnSpc>
                <a:spcPts val="2800"/>
              </a:lnSpc>
              <a:buFont typeface="Arial" panose="020B0604020202020204" pitchFamily="34" charset="0"/>
              <a:buChar char="•"/>
            </a:pPr>
            <a:r>
              <a:rPr lang="en-US" dirty="0" smtClean="0"/>
              <a:t>It provides Error-free </a:t>
            </a:r>
            <a:r>
              <a:rPr lang="en-US" dirty="0" err="1" smtClean="0"/>
              <a:t>codeing</a:t>
            </a:r>
            <a:r>
              <a:rPr lang="en-US" dirty="0" smtClean="0"/>
              <a:t>, picture perfect websites, fully </a:t>
            </a:r>
            <a:r>
              <a:rPr lang="en-US" dirty="0" err="1" smtClean="0"/>
              <a:t>customised</a:t>
            </a:r>
            <a:r>
              <a:rPr lang="en-US" dirty="0" smtClean="0"/>
              <a:t> </a:t>
            </a:r>
            <a:r>
              <a:rPr lang="en-US" dirty="0" err="1" smtClean="0"/>
              <a:t>wbsites</a:t>
            </a:r>
            <a:r>
              <a:rPr lang="en-US" dirty="0" smtClean="0"/>
              <a:t>.</a:t>
            </a:r>
            <a:endParaRPr lang="en-US" dirty="0"/>
          </a:p>
          <a:p>
            <a:pPr marL="342900" indent="-342900">
              <a:lnSpc>
                <a:spcPts val="2800"/>
              </a:lnSpc>
              <a:buFont typeface="Arial" panose="020B0604020202020204" pitchFamily="34" charset="0"/>
              <a:buChar char="•"/>
            </a:pPr>
            <a:r>
              <a:rPr lang="en-IN" dirty="0" smtClean="0"/>
              <a:t>They are very professional but very supportive.</a:t>
            </a:r>
            <a:endParaRPr lang="en-US" dirty="0"/>
          </a:p>
          <a:p>
            <a:endParaRPr lang="en-US" dirty="0"/>
          </a:p>
          <a:p>
            <a:endParaRPr lang="en-US" dirty="0"/>
          </a:p>
        </p:txBody>
      </p:sp>
      <p:pic>
        <p:nvPicPr>
          <p:cNvPr id="7" name="Picture 6" descr="sirmor logo_6X.png"/>
          <p:cNvPicPr/>
          <p:nvPr/>
        </p:nvPicPr>
        <p:blipFill>
          <a:blip r:embed="rId2"/>
          <a:srcRect l="16121" r="16089"/>
          <a:stretch>
            <a:fillRect/>
          </a:stretch>
        </p:blipFill>
        <p:spPr>
          <a:xfrm>
            <a:off x="565957" y="2567179"/>
            <a:ext cx="2845980" cy="1322432"/>
          </a:xfrm>
          <a:prstGeom prst="rect">
            <a:avLst/>
          </a:prstGeom>
          <a:effectLst/>
        </p:spPr>
      </p:pic>
      <p:sp>
        <p:nvSpPr>
          <p:cNvPr id="9" name="Title 9">
            <a:extLst>
              <a:ext uri="{FF2B5EF4-FFF2-40B4-BE49-F238E27FC236}">
                <a16:creationId xmlns="" xmlns:a16="http://schemas.microsoft.com/office/drawing/2014/main" id="{D61755D0-5562-4A11-BF40-227C0B57EFCA}"/>
              </a:ext>
            </a:extLst>
          </p:cNvPr>
          <p:cNvSpPr txBox="1">
            <a:spLocks/>
          </p:cNvSpPr>
          <p:nvPr/>
        </p:nvSpPr>
        <p:spPr>
          <a:xfrm>
            <a:off x="4391389" y="1863336"/>
            <a:ext cx="6857999" cy="653547"/>
          </a:xfrm>
          <a:prstGeom prst="rect">
            <a:avLst/>
          </a:prstGeom>
        </p:spPr>
        <p:txBody>
          <a:bodyPr vert="horz" lIns="91440" tIns="45720" rIns="91440" bIns="45720" rtlCol="0" anchor="t">
            <a:normAutofit fontScale="62500" lnSpcReduction="20000"/>
          </a:bodyPr>
          <a:lstStyle/>
          <a:p>
            <a:pPr>
              <a:lnSpc>
                <a:spcPct val="90000"/>
              </a:lnSpc>
              <a:spcBef>
                <a:spcPct val="0"/>
              </a:spcBef>
            </a:pPr>
            <a:r>
              <a:rPr lang="en-US" sz="4000" b="1" dirty="0" smtClean="0">
                <a:solidFill>
                  <a:schemeClr val="bg1"/>
                </a:solidFill>
              </a:rPr>
              <a:t>SIRMOR SOFTWARE SOLUTION PVT. LTD</a:t>
            </a:r>
            <a:endParaRPr lang="en-IN" sz="4000" dirty="0" smtClean="0">
              <a:solidFill>
                <a:schemeClr val="bg1"/>
              </a:solidFill>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strike="noStrike" kern="1200" cap="none" spc="0" normalizeH="0" baseline="0" noProof="0" dirty="0">
              <a:ln>
                <a:noFill/>
              </a:ln>
              <a:solidFill>
                <a:schemeClr val="bg1"/>
              </a:solidFill>
              <a:effectLst/>
              <a:uLnTx/>
              <a:uFillTx/>
              <a:latin typeface="Calibri" pitchFamily="34" charset="0"/>
              <a:ea typeface="+mj-ea"/>
              <a:cs typeface="Calibri" pitchFamily="34" charset="0"/>
            </a:endParaRPr>
          </a:p>
        </p:txBody>
      </p:sp>
    </p:spTree>
    <p:extLst>
      <p:ext uri="{BB962C8B-B14F-4D97-AF65-F5344CB8AC3E}">
        <p14:creationId xmlns="" xmlns:p14="http://schemas.microsoft.com/office/powerpoint/2010/main" val="21747362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C54E16C4-8E88-4788-939C-687DC13FBBAF}"/>
              </a:ext>
            </a:extLst>
          </p:cNvPr>
          <p:cNvSpPr txBox="1">
            <a:spLocks/>
          </p:cNvSpPr>
          <p:nvPr/>
        </p:nvSpPr>
        <p:spPr>
          <a:xfrm>
            <a:off x="818863" y="375728"/>
            <a:ext cx="6127812" cy="702449"/>
          </a:xfrm>
          <a:prstGeom prst="rect">
            <a:avLst/>
          </a:prstGeom>
        </p:spPr>
        <p:txBody>
          <a:bodyPr vert="horz" lIns="91440" tIns="45720" rIns="91440" bIns="45720" rtlCol="0" anchor="t">
            <a:normAutofit/>
          </a:bodyPr>
          <a:lstStyle/>
          <a:p>
            <a:pPr>
              <a:lnSpc>
                <a:spcPct val="90000"/>
              </a:lnSpc>
              <a:spcBef>
                <a:spcPct val="0"/>
              </a:spcBef>
            </a:pPr>
            <a:r>
              <a:rPr lang="en-IN" sz="4000" b="1" dirty="0" smtClean="0">
                <a:solidFill>
                  <a:schemeClr val="tx2">
                    <a:lumMod val="75000"/>
                  </a:schemeClr>
                </a:solidFill>
              </a:rPr>
              <a:t>Reschedule  </a:t>
            </a:r>
          </a:p>
          <a:p>
            <a:pPr lvl="0">
              <a:lnSpc>
                <a:spcPct val="90000"/>
              </a:lnSpc>
              <a:spcBef>
                <a:spcPct val="0"/>
              </a:spcBef>
              <a:defRPr/>
            </a:pPr>
            <a:endParaRPr lang="en-US" sz="4000" b="1" dirty="0">
              <a:solidFill>
                <a:schemeClr val="tx2">
                  <a:lumMod val="75000"/>
                </a:schemeClr>
              </a:solidFill>
            </a:endParaRPr>
          </a:p>
        </p:txBody>
      </p:sp>
      <p:pic>
        <p:nvPicPr>
          <p:cNvPr id="7" name="Picture 2"/>
          <p:cNvPicPr>
            <a:picLocks noChangeAspect="1" noChangeArrowheads="1"/>
          </p:cNvPicPr>
          <p:nvPr/>
        </p:nvPicPr>
        <p:blipFill>
          <a:blip r:embed="rId2" cstate="print"/>
          <a:srcRect l="26328" t="12422" r="9518" b="26860"/>
          <a:stretch>
            <a:fillRect/>
          </a:stretch>
        </p:blipFill>
        <p:spPr bwMode="auto">
          <a:xfrm>
            <a:off x="1202189" y="1787903"/>
            <a:ext cx="9101877" cy="4843199"/>
          </a:xfrm>
          <a:prstGeom prst="rect">
            <a:avLst/>
          </a:prstGeom>
          <a:noFill/>
          <a:ln w="9525">
            <a:noFill/>
            <a:miter lim="800000"/>
            <a:headEnd/>
            <a:tailEnd/>
          </a:ln>
        </p:spPr>
      </p:pic>
      <p:pic>
        <p:nvPicPr>
          <p:cNvPr id="8" name="Picture 4"/>
          <p:cNvPicPr>
            <a:picLocks noChangeAspect="1" noChangeArrowheads="1"/>
          </p:cNvPicPr>
          <p:nvPr/>
        </p:nvPicPr>
        <p:blipFill>
          <a:blip r:embed="rId3" cstate="print"/>
          <a:srcRect l="76647" t="57703" r="7857" b="31469"/>
          <a:stretch>
            <a:fillRect/>
          </a:stretch>
        </p:blipFill>
        <p:spPr bwMode="auto">
          <a:xfrm>
            <a:off x="5235543" y="146402"/>
            <a:ext cx="3635502" cy="1428233"/>
          </a:xfrm>
          <a:prstGeom prst="rect">
            <a:avLst/>
          </a:prstGeom>
          <a:noFill/>
          <a:ln w="9525">
            <a:noFill/>
            <a:miter lim="800000"/>
            <a:headEnd/>
            <a:tailEnd/>
          </a:ln>
        </p:spPr>
      </p:pic>
      <p:sp>
        <p:nvSpPr>
          <p:cNvPr id="10" name="Left Arrow 9"/>
          <p:cNvSpPr/>
          <p:nvPr/>
        </p:nvSpPr>
        <p:spPr>
          <a:xfrm rot="3628609">
            <a:off x="6179984" y="1646865"/>
            <a:ext cx="850152" cy="335183"/>
          </a:xfrm>
          <a:prstGeom prst="leftArrow">
            <a:avLst/>
          </a:prstGeom>
          <a:solidFill>
            <a:schemeClr val="accent3">
              <a:lumMod val="40000"/>
              <a:lumOff val="6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dirty="0">
              <a:ln w="18415" cmpd="sng">
                <a:solidFill>
                  <a:schemeClr val="bg1"/>
                </a:solidFill>
                <a:prstDash val="solid"/>
              </a:ln>
              <a:solidFill>
                <a:schemeClr val="bg1"/>
              </a:solidFill>
              <a:effectLst>
                <a:outerShdw blurRad="63500" dir="3600000" algn="tl" rotWithShape="0">
                  <a:srgbClr val="000000">
                    <a:alpha val="70000"/>
                  </a:srgbClr>
                </a:outerShdw>
              </a:effectLst>
            </a:endParaRPr>
          </a:p>
        </p:txBody>
      </p:sp>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cstate="print"/>
          <a:srcRect l="21805" t="13275" r="10164" b="22088"/>
          <a:stretch>
            <a:fillRect/>
          </a:stretch>
        </p:blipFill>
        <p:spPr bwMode="auto">
          <a:xfrm>
            <a:off x="981479" y="1516664"/>
            <a:ext cx="9595535" cy="5026233"/>
          </a:xfrm>
          <a:prstGeom prst="rect">
            <a:avLst/>
          </a:prstGeom>
          <a:noFill/>
          <a:ln w="9525">
            <a:noFill/>
            <a:miter lim="800000"/>
            <a:headEnd/>
            <a:tailEnd/>
          </a:ln>
        </p:spPr>
      </p:pic>
      <p:sp>
        <p:nvSpPr>
          <p:cNvPr id="9" name="Title 1">
            <a:extLst>
              <a:ext uri="{FF2B5EF4-FFF2-40B4-BE49-F238E27FC236}">
                <a16:creationId xmlns="" xmlns:a16="http://schemas.microsoft.com/office/drawing/2014/main" id="{C54E16C4-8E88-4788-939C-687DC13FBBAF}"/>
              </a:ext>
            </a:extLst>
          </p:cNvPr>
          <p:cNvSpPr txBox="1">
            <a:spLocks/>
          </p:cNvSpPr>
          <p:nvPr/>
        </p:nvSpPr>
        <p:spPr>
          <a:xfrm>
            <a:off x="900751" y="375728"/>
            <a:ext cx="6127812" cy="702449"/>
          </a:xfrm>
          <a:prstGeom prst="rect">
            <a:avLst/>
          </a:prstGeom>
        </p:spPr>
        <p:txBody>
          <a:bodyPr vert="horz" lIns="91440" tIns="45720" rIns="91440" bIns="45720" rtlCol="0" anchor="t">
            <a:normAutofit fontScale="77500" lnSpcReduction="20000"/>
          </a:bodyPr>
          <a:lstStyle/>
          <a:p>
            <a:pPr>
              <a:lnSpc>
                <a:spcPct val="90000"/>
              </a:lnSpc>
              <a:spcBef>
                <a:spcPct val="0"/>
              </a:spcBef>
            </a:pPr>
            <a:r>
              <a:rPr lang="en-IN" sz="4000" b="1" dirty="0" smtClean="0">
                <a:solidFill>
                  <a:schemeClr val="tx2">
                    <a:lumMod val="75000"/>
                  </a:schemeClr>
                </a:solidFill>
              </a:rPr>
              <a:t>Insert Child Vaccinated Details  </a:t>
            </a:r>
          </a:p>
          <a:p>
            <a:pPr lvl="0">
              <a:lnSpc>
                <a:spcPct val="90000"/>
              </a:lnSpc>
              <a:spcBef>
                <a:spcPct val="0"/>
              </a:spcBef>
              <a:defRPr/>
            </a:pPr>
            <a:endParaRPr lang="en-US" sz="4000" b="1" dirty="0">
              <a:solidFill>
                <a:schemeClr val="tx2">
                  <a:lumMod val="75000"/>
                </a:schemeClr>
              </a:solidFill>
            </a:endParaRPr>
          </a:p>
        </p:txBody>
      </p:sp>
      <p:pic>
        <p:nvPicPr>
          <p:cNvPr id="8" name="Picture 4"/>
          <p:cNvPicPr>
            <a:picLocks noChangeAspect="1" noChangeArrowheads="1"/>
          </p:cNvPicPr>
          <p:nvPr/>
        </p:nvPicPr>
        <p:blipFill>
          <a:blip r:embed="rId3" cstate="print"/>
          <a:srcRect l="76647" t="57703" r="7857" b="31469"/>
          <a:stretch>
            <a:fillRect/>
          </a:stretch>
        </p:blipFill>
        <p:spPr bwMode="auto">
          <a:xfrm>
            <a:off x="7173526" y="95536"/>
            <a:ext cx="3389842" cy="1331724"/>
          </a:xfrm>
          <a:prstGeom prst="rect">
            <a:avLst/>
          </a:prstGeom>
          <a:noFill/>
          <a:ln w="9525">
            <a:noFill/>
            <a:miter lim="800000"/>
            <a:headEnd/>
            <a:tailEnd/>
          </a:ln>
        </p:spPr>
      </p:pic>
      <p:sp>
        <p:nvSpPr>
          <p:cNvPr id="10" name="Left Arrow 9"/>
          <p:cNvSpPr/>
          <p:nvPr/>
        </p:nvSpPr>
        <p:spPr>
          <a:xfrm rot="3628609">
            <a:off x="8459160" y="1496741"/>
            <a:ext cx="850152" cy="335183"/>
          </a:xfrm>
          <a:prstGeom prst="leftArrow">
            <a:avLst/>
          </a:prstGeom>
          <a:solidFill>
            <a:schemeClr val="accent3">
              <a:lumMod val="40000"/>
              <a:lumOff val="6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dirty="0">
              <a:ln w="18415" cmpd="sng">
                <a:solidFill>
                  <a:schemeClr val="bg1"/>
                </a:solidFill>
                <a:prstDash val="solid"/>
              </a:ln>
              <a:solidFill>
                <a:schemeClr val="bg1"/>
              </a:solidFill>
              <a:effectLst>
                <a:outerShdw blurRad="63500" dir="3600000" algn="tl" rotWithShape="0">
                  <a:srgbClr val="000000">
                    <a:alpha val="70000"/>
                  </a:srgbClr>
                </a:outerShdw>
              </a:effectLst>
            </a:endParaRPr>
          </a:p>
        </p:txBody>
      </p:sp>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2" cstate="print"/>
          <a:srcRect l="76647" t="57703" r="7857" b="31469"/>
          <a:stretch>
            <a:fillRect/>
          </a:stretch>
        </p:blipFill>
        <p:spPr bwMode="auto">
          <a:xfrm>
            <a:off x="7091638" y="122832"/>
            <a:ext cx="3389842" cy="1331724"/>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l="22964" t="28172" r="16158" b="18672"/>
          <a:stretch>
            <a:fillRect/>
          </a:stretch>
        </p:blipFill>
        <p:spPr bwMode="auto">
          <a:xfrm>
            <a:off x="898162" y="1734218"/>
            <a:ext cx="9637909" cy="4731337"/>
          </a:xfrm>
          <a:prstGeom prst="rect">
            <a:avLst/>
          </a:prstGeom>
          <a:noFill/>
          <a:ln w="9525">
            <a:noFill/>
            <a:miter lim="800000"/>
            <a:headEnd/>
            <a:tailEnd/>
          </a:ln>
        </p:spPr>
      </p:pic>
      <p:sp>
        <p:nvSpPr>
          <p:cNvPr id="10" name="Left Arrow 9"/>
          <p:cNvSpPr/>
          <p:nvPr/>
        </p:nvSpPr>
        <p:spPr>
          <a:xfrm rot="3628609">
            <a:off x="8923184" y="1483093"/>
            <a:ext cx="850152" cy="335183"/>
          </a:xfrm>
          <a:prstGeom prst="leftArrow">
            <a:avLst/>
          </a:prstGeom>
          <a:solidFill>
            <a:schemeClr val="accent3">
              <a:lumMod val="40000"/>
              <a:lumOff val="6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dirty="0">
              <a:ln w="18415" cmpd="sng">
                <a:solidFill>
                  <a:schemeClr val="bg1"/>
                </a:solidFill>
                <a:prstDash val="solid"/>
              </a:ln>
              <a:solidFill>
                <a:schemeClr val="bg1"/>
              </a:solidFill>
              <a:effectLst>
                <a:outerShdw blurRad="63500" dir="3600000" algn="tl" rotWithShape="0">
                  <a:srgbClr val="000000">
                    <a:alpha val="70000"/>
                  </a:srgbClr>
                </a:outerShdw>
              </a:effectLst>
            </a:endParaRPr>
          </a:p>
        </p:txBody>
      </p:sp>
      <p:sp>
        <p:nvSpPr>
          <p:cNvPr id="9" name="Title 1">
            <a:extLst>
              <a:ext uri="{FF2B5EF4-FFF2-40B4-BE49-F238E27FC236}">
                <a16:creationId xmlns="" xmlns:a16="http://schemas.microsoft.com/office/drawing/2014/main" id="{C54E16C4-8E88-4788-939C-687DC13FBBAF}"/>
              </a:ext>
            </a:extLst>
          </p:cNvPr>
          <p:cNvSpPr txBox="1">
            <a:spLocks/>
          </p:cNvSpPr>
          <p:nvPr/>
        </p:nvSpPr>
        <p:spPr>
          <a:xfrm>
            <a:off x="900751" y="375728"/>
            <a:ext cx="6127812" cy="702449"/>
          </a:xfrm>
          <a:prstGeom prst="rect">
            <a:avLst/>
          </a:prstGeom>
        </p:spPr>
        <p:txBody>
          <a:bodyPr vert="horz" lIns="91440" tIns="45720" rIns="91440" bIns="45720" rtlCol="0" anchor="t">
            <a:noAutofit/>
          </a:bodyPr>
          <a:lstStyle/>
          <a:p>
            <a:r>
              <a:rPr lang="en-IN" sz="3600" b="1" dirty="0" smtClean="0">
                <a:solidFill>
                  <a:schemeClr val="tx2">
                    <a:lumMod val="75000"/>
                  </a:schemeClr>
                </a:solidFill>
              </a:rPr>
              <a:t>Child Vaccinated from other hospital</a:t>
            </a:r>
            <a:endParaRPr lang="en-IN" sz="3600" dirty="0" smtClean="0">
              <a:solidFill>
                <a:schemeClr val="tx2">
                  <a:lumMod val="75000"/>
                </a:schemeClr>
              </a:solidFill>
            </a:endParaRPr>
          </a:p>
        </p:txBody>
      </p:sp>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l="20196" t="29156" r="17819" b="12766"/>
          <a:stretch>
            <a:fillRect/>
          </a:stretch>
        </p:blipFill>
        <p:spPr bwMode="auto">
          <a:xfrm>
            <a:off x="941699" y="1627172"/>
            <a:ext cx="9689910" cy="4899363"/>
          </a:xfrm>
          <a:prstGeom prst="rect">
            <a:avLst/>
          </a:prstGeom>
          <a:noFill/>
          <a:ln w="9525">
            <a:noFill/>
            <a:miter lim="800000"/>
            <a:headEnd/>
            <a:tailEnd/>
          </a:ln>
        </p:spPr>
      </p:pic>
      <p:pic>
        <p:nvPicPr>
          <p:cNvPr id="8" name="Picture 4"/>
          <p:cNvPicPr>
            <a:picLocks noChangeAspect="1" noChangeArrowheads="1"/>
          </p:cNvPicPr>
          <p:nvPr/>
        </p:nvPicPr>
        <p:blipFill>
          <a:blip r:embed="rId3" cstate="print"/>
          <a:srcRect l="76647" t="57703" r="7857" b="31469"/>
          <a:stretch>
            <a:fillRect/>
          </a:stretch>
        </p:blipFill>
        <p:spPr bwMode="auto">
          <a:xfrm>
            <a:off x="7091638" y="122832"/>
            <a:ext cx="3389842" cy="1331724"/>
          </a:xfrm>
          <a:prstGeom prst="rect">
            <a:avLst/>
          </a:prstGeom>
          <a:noFill/>
          <a:ln w="9525">
            <a:noFill/>
            <a:miter lim="800000"/>
            <a:headEnd/>
            <a:tailEnd/>
          </a:ln>
        </p:spPr>
      </p:pic>
      <p:sp>
        <p:nvSpPr>
          <p:cNvPr id="10" name="Left Arrow 9"/>
          <p:cNvSpPr/>
          <p:nvPr/>
        </p:nvSpPr>
        <p:spPr>
          <a:xfrm rot="3628609">
            <a:off x="9414503" y="1496740"/>
            <a:ext cx="850152" cy="335183"/>
          </a:xfrm>
          <a:prstGeom prst="leftArrow">
            <a:avLst/>
          </a:prstGeom>
          <a:solidFill>
            <a:schemeClr val="accent3">
              <a:lumMod val="40000"/>
              <a:lumOff val="6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dirty="0">
              <a:ln w="18415" cmpd="sng">
                <a:solidFill>
                  <a:schemeClr val="bg1"/>
                </a:solidFill>
                <a:prstDash val="solid"/>
              </a:ln>
              <a:solidFill>
                <a:schemeClr val="bg1"/>
              </a:solidFill>
              <a:effectLst>
                <a:outerShdw blurRad="63500" dir="3600000" algn="tl" rotWithShape="0">
                  <a:srgbClr val="000000">
                    <a:alpha val="70000"/>
                  </a:srgbClr>
                </a:outerShdw>
              </a:effectLst>
            </a:endParaRPr>
          </a:p>
        </p:txBody>
      </p:sp>
      <p:sp>
        <p:nvSpPr>
          <p:cNvPr id="9" name="Title 1">
            <a:extLst>
              <a:ext uri="{FF2B5EF4-FFF2-40B4-BE49-F238E27FC236}">
                <a16:creationId xmlns="" xmlns:a16="http://schemas.microsoft.com/office/drawing/2014/main" id="{C54E16C4-8E88-4788-939C-687DC13FBBAF}"/>
              </a:ext>
            </a:extLst>
          </p:cNvPr>
          <p:cNvSpPr txBox="1">
            <a:spLocks/>
          </p:cNvSpPr>
          <p:nvPr/>
        </p:nvSpPr>
        <p:spPr>
          <a:xfrm>
            <a:off x="900751" y="375728"/>
            <a:ext cx="5663822" cy="702449"/>
          </a:xfrm>
          <a:prstGeom prst="rect">
            <a:avLst/>
          </a:prstGeom>
        </p:spPr>
        <p:txBody>
          <a:bodyPr vert="horz" lIns="91440" tIns="45720" rIns="91440" bIns="45720" rtlCol="0" anchor="t">
            <a:noAutofit/>
          </a:bodyPr>
          <a:lstStyle/>
          <a:p>
            <a:pPr lvl="0"/>
            <a:r>
              <a:rPr lang="en-IN" sz="3600" b="1" dirty="0" smtClean="0">
                <a:solidFill>
                  <a:schemeClr val="tx2">
                    <a:lumMod val="75000"/>
                  </a:schemeClr>
                </a:solidFill>
              </a:rPr>
              <a:t>Remove Child If Child has died</a:t>
            </a:r>
            <a:endParaRPr lang="en-IN" sz="3600" dirty="0">
              <a:solidFill>
                <a:schemeClr val="tx2">
                  <a:lumMod val="75000"/>
                </a:schemeClr>
              </a:solidFill>
            </a:endParaRPr>
          </a:p>
        </p:txBody>
      </p:sp>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2" cstate="print"/>
          <a:srcRect l="76647" t="57703" r="7857" b="31469"/>
          <a:stretch>
            <a:fillRect/>
          </a:stretch>
        </p:blipFill>
        <p:spPr bwMode="auto">
          <a:xfrm>
            <a:off x="7091638" y="122832"/>
            <a:ext cx="3389842" cy="1331724"/>
          </a:xfrm>
          <a:prstGeom prst="rect">
            <a:avLst/>
          </a:prstGeom>
          <a:noFill/>
          <a:ln w="9525">
            <a:noFill/>
            <a:miter lim="800000"/>
            <a:headEnd/>
            <a:tailEnd/>
          </a:ln>
        </p:spPr>
      </p:pic>
      <p:sp>
        <p:nvSpPr>
          <p:cNvPr id="10" name="Left Arrow 9"/>
          <p:cNvSpPr/>
          <p:nvPr/>
        </p:nvSpPr>
        <p:spPr>
          <a:xfrm rot="8778084">
            <a:off x="7490169" y="555046"/>
            <a:ext cx="850152" cy="335183"/>
          </a:xfrm>
          <a:prstGeom prst="leftArrow">
            <a:avLst/>
          </a:prstGeom>
          <a:solidFill>
            <a:schemeClr val="accent3">
              <a:lumMod val="40000"/>
              <a:lumOff val="6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dirty="0">
              <a:ln w="18415" cmpd="sng">
                <a:solidFill>
                  <a:schemeClr val="bg1"/>
                </a:solidFill>
                <a:prstDash val="solid"/>
              </a:ln>
              <a:solidFill>
                <a:schemeClr val="bg1"/>
              </a:solidFill>
              <a:effectLst>
                <a:outerShdw blurRad="63500" dir="3600000" algn="tl" rotWithShape="0">
                  <a:srgbClr val="000000">
                    <a:alpha val="70000"/>
                  </a:srgbClr>
                </a:outerShdw>
              </a:effectLst>
            </a:endParaRPr>
          </a:p>
        </p:txBody>
      </p:sp>
      <p:sp>
        <p:nvSpPr>
          <p:cNvPr id="9" name="Title 1">
            <a:extLst>
              <a:ext uri="{FF2B5EF4-FFF2-40B4-BE49-F238E27FC236}">
                <a16:creationId xmlns="" xmlns:a16="http://schemas.microsoft.com/office/drawing/2014/main" id="{C54E16C4-8E88-4788-939C-687DC13FBBAF}"/>
              </a:ext>
            </a:extLst>
          </p:cNvPr>
          <p:cNvSpPr txBox="1">
            <a:spLocks/>
          </p:cNvSpPr>
          <p:nvPr/>
        </p:nvSpPr>
        <p:spPr>
          <a:xfrm>
            <a:off x="1282888" y="375728"/>
            <a:ext cx="5663822" cy="702449"/>
          </a:xfrm>
          <a:prstGeom prst="rect">
            <a:avLst/>
          </a:prstGeom>
        </p:spPr>
        <p:txBody>
          <a:bodyPr vert="horz" lIns="91440" tIns="45720" rIns="91440" bIns="45720" rtlCol="0" anchor="t">
            <a:noAutofit/>
          </a:bodyPr>
          <a:lstStyle/>
          <a:p>
            <a:pPr lvl="0"/>
            <a:r>
              <a:rPr lang="en-IN" sz="3600" b="1" u="sng" dirty="0" smtClean="0">
                <a:solidFill>
                  <a:schemeClr val="tx2">
                    <a:lumMod val="75000"/>
                  </a:schemeClr>
                </a:solidFill>
              </a:rPr>
              <a:t>Reports</a:t>
            </a:r>
            <a:r>
              <a:rPr lang="en-IN" sz="3600" b="1" dirty="0" smtClean="0">
                <a:solidFill>
                  <a:schemeClr val="tx2">
                    <a:lumMod val="75000"/>
                  </a:schemeClr>
                </a:solidFill>
              </a:rPr>
              <a:t>  -</a:t>
            </a:r>
          </a:p>
          <a:p>
            <a:pPr lvl="0"/>
            <a:r>
              <a:rPr lang="en-IN" sz="3600" b="1" dirty="0" smtClean="0">
                <a:solidFill>
                  <a:schemeClr val="tx2">
                    <a:lumMod val="75000"/>
                  </a:schemeClr>
                </a:solidFill>
              </a:rPr>
              <a:t>Child Vaccinated Report</a:t>
            </a:r>
            <a:endParaRPr lang="en-IN" sz="3600" dirty="0">
              <a:solidFill>
                <a:schemeClr val="tx2">
                  <a:lumMod val="75000"/>
                </a:schemeClr>
              </a:solidFill>
            </a:endParaRPr>
          </a:p>
        </p:txBody>
      </p:sp>
      <p:pic>
        <p:nvPicPr>
          <p:cNvPr id="7" name="Picture 2"/>
          <p:cNvPicPr>
            <a:picLocks noChangeAspect="1" noChangeArrowheads="1"/>
          </p:cNvPicPr>
          <p:nvPr/>
        </p:nvPicPr>
        <p:blipFill>
          <a:blip r:embed="rId3" cstate="print"/>
          <a:srcRect l="16322" t="13407" r="10624" b="22448"/>
          <a:stretch>
            <a:fillRect/>
          </a:stretch>
        </p:blipFill>
        <p:spPr bwMode="auto">
          <a:xfrm>
            <a:off x="1357450" y="1709774"/>
            <a:ext cx="8973905" cy="4764461"/>
          </a:xfrm>
          <a:prstGeom prst="rect">
            <a:avLst/>
          </a:prstGeom>
          <a:noFill/>
          <a:ln w="9525">
            <a:noFill/>
            <a:miter lim="800000"/>
            <a:headEnd/>
            <a:tailEnd/>
          </a:ln>
        </p:spPr>
      </p:pic>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C54E16C4-8E88-4788-939C-687DC13FBBAF}"/>
              </a:ext>
            </a:extLst>
          </p:cNvPr>
          <p:cNvSpPr txBox="1">
            <a:spLocks/>
          </p:cNvSpPr>
          <p:nvPr/>
        </p:nvSpPr>
        <p:spPr>
          <a:xfrm>
            <a:off x="1282888" y="375728"/>
            <a:ext cx="5663822" cy="702449"/>
          </a:xfrm>
          <a:prstGeom prst="rect">
            <a:avLst/>
          </a:prstGeom>
        </p:spPr>
        <p:txBody>
          <a:bodyPr vert="horz" lIns="91440" tIns="45720" rIns="91440" bIns="45720" rtlCol="0" anchor="t">
            <a:noAutofit/>
          </a:bodyPr>
          <a:lstStyle/>
          <a:p>
            <a:pPr lvl="0"/>
            <a:r>
              <a:rPr lang="en-IN" sz="3600" b="1" dirty="0" smtClean="0">
                <a:solidFill>
                  <a:schemeClr val="tx2">
                    <a:lumMod val="75000"/>
                  </a:schemeClr>
                </a:solidFill>
              </a:rPr>
              <a:t>Print Report </a:t>
            </a:r>
            <a:endParaRPr lang="en-IN" sz="3600" dirty="0">
              <a:solidFill>
                <a:schemeClr val="tx2">
                  <a:lumMod val="75000"/>
                </a:schemeClr>
              </a:solidFill>
            </a:endParaRPr>
          </a:p>
        </p:txBody>
      </p:sp>
      <p:pic>
        <p:nvPicPr>
          <p:cNvPr id="6" name="Picture 2"/>
          <p:cNvPicPr>
            <a:picLocks noChangeAspect="1" noChangeArrowheads="1"/>
          </p:cNvPicPr>
          <p:nvPr/>
        </p:nvPicPr>
        <p:blipFill>
          <a:blip r:embed="rId2" cstate="print"/>
          <a:srcRect t="8485" r="12838" b="14735"/>
          <a:stretch>
            <a:fillRect/>
          </a:stretch>
        </p:blipFill>
        <p:spPr bwMode="auto">
          <a:xfrm>
            <a:off x="1439390" y="1088043"/>
            <a:ext cx="9246805" cy="5378243"/>
          </a:xfrm>
          <a:prstGeom prst="rect">
            <a:avLst/>
          </a:prstGeom>
          <a:noFill/>
          <a:ln w="9525">
            <a:noFill/>
            <a:miter lim="800000"/>
            <a:headEnd/>
            <a:tailEnd/>
          </a:ln>
        </p:spPr>
      </p:pic>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C54E16C4-8E88-4788-939C-687DC13FBBAF}"/>
              </a:ext>
            </a:extLst>
          </p:cNvPr>
          <p:cNvSpPr txBox="1">
            <a:spLocks/>
          </p:cNvSpPr>
          <p:nvPr/>
        </p:nvSpPr>
        <p:spPr>
          <a:xfrm>
            <a:off x="532263" y="362080"/>
            <a:ext cx="6127812" cy="702449"/>
          </a:xfrm>
          <a:prstGeom prst="rect">
            <a:avLst/>
          </a:prstGeom>
        </p:spPr>
        <p:txBody>
          <a:bodyPr vert="horz" lIns="91440" tIns="45720" rIns="91440" bIns="45720" rtlCol="0" anchor="t">
            <a:normAutofit/>
          </a:bodyPr>
          <a:lstStyle/>
          <a:p>
            <a:pPr>
              <a:lnSpc>
                <a:spcPct val="90000"/>
              </a:lnSpc>
              <a:spcBef>
                <a:spcPct val="0"/>
              </a:spcBef>
            </a:pPr>
            <a:r>
              <a:rPr lang="en-IN" sz="4000" b="1" dirty="0" smtClean="0">
                <a:solidFill>
                  <a:schemeClr val="tx2">
                    <a:lumMod val="75000"/>
                  </a:schemeClr>
                </a:solidFill>
              </a:rPr>
              <a:t>Child Report </a:t>
            </a:r>
          </a:p>
          <a:p>
            <a:pPr lvl="0">
              <a:lnSpc>
                <a:spcPct val="90000"/>
              </a:lnSpc>
              <a:spcBef>
                <a:spcPct val="0"/>
              </a:spcBef>
              <a:defRPr/>
            </a:pPr>
            <a:endParaRPr lang="en-US" sz="4000" b="1" dirty="0">
              <a:solidFill>
                <a:schemeClr val="tx2">
                  <a:lumMod val="75000"/>
                </a:schemeClr>
              </a:solidFill>
            </a:endParaRPr>
          </a:p>
        </p:txBody>
      </p:sp>
      <p:pic>
        <p:nvPicPr>
          <p:cNvPr id="28675" name="Picture 3"/>
          <p:cNvPicPr>
            <a:picLocks noChangeAspect="1" noChangeArrowheads="1"/>
          </p:cNvPicPr>
          <p:nvPr/>
        </p:nvPicPr>
        <p:blipFill>
          <a:blip r:embed="rId2"/>
          <a:srcRect t="34468" b="11800"/>
          <a:stretch>
            <a:fillRect/>
          </a:stretch>
        </p:blipFill>
        <p:spPr bwMode="auto">
          <a:xfrm>
            <a:off x="450234" y="1446663"/>
            <a:ext cx="11109420" cy="3930555"/>
          </a:xfrm>
          <a:prstGeom prst="rect">
            <a:avLst/>
          </a:prstGeom>
          <a:noFill/>
          <a:ln w="9525">
            <a:noFill/>
            <a:miter lim="800000"/>
            <a:headEnd/>
            <a:tailEnd/>
          </a:ln>
        </p:spPr>
      </p:pic>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C54E16C4-8E88-4788-939C-687DC13FBBAF}"/>
              </a:ext>
            </a:extLst>
          </p:cNvPr>
          <p:cNvSpPr txBox="1">
            <a:spLocks/>
          </p:cNvSpPr>
          <p:nvPr/>
        </p:nvSpPr>
        <p:spPr>
          <a:xfrm>
            <a:off x="928049" y="457614"/>
            <a:ext cx="6127812" cy="702449"/>
          </a:xfrm>
          <a:prstGeom prst="rect">
            <a:avLst/>
          </a:prstGeom>
        </p:spPr>
        <p:txBody>
          <a:bodyPr vert="horz" lIns="91440" tIns="45720" rIns="91440" bIns="45720" rtlCol="0" anchor="t">
            <a:normAutofit/>
          </a:bodyPr>
          <a:lstStyle/>
          <a:p>
            <a:pPr>
              <a:lnSpc>
                <a:spcPct val="90000"/>
              </a:lnSpc>
              <a:spcBef>
                <a:spcPct val="0"/>
              </a:spcBef>
            </a:pPr>
            <a:r>
              <a:rPr lang="en-IN" sz="4000" b="1" dirty="0" smtClean="0">
                <a:solidFill>
                  <a:schemeClr val="tx2">
                    <a:lumMod val="75000"/>
                  </a:schemeClr>
                </a:solidFill>
              </a:rPr>
              <a:t>Staff Master Report  </a:t>
            </a:r>
          </a:p>
          <a:p>
            <a:pPr lvl="0">
              <a:lnSpc>
                <a:spcPct val="90000"/>
              </a:lnSpc>
              <a:spcBef>
                <a:spcPct val="0"/>
              </a:spcBef>
              <a:defRPr/>
            </a:pPr>
            <a:endParaRPr lang="en-US" sz="4000" b="1" dirty="0">
              <a:solidFill>
                <a:schemeClr val="tx2">
                  <a:lumMod val="75000"/>
                </a:schemeClr>
              </a:solidFill>
            </a:endParaRPr>
          </a:p>
        </p:txBody>
      </p:sp>
      <p:pic>
        <p:nvPicPr>
          <p:cNvPr id="4" name="Picture 3"/>
          <p:cNvPicPr/>
          <p:nvPr/>
        </p:nvPicPr>
        <p:blipFill>
          <a:blip r:embed="rId2" cstate="print"/>
          <a:srcRect l="14786" t="38725" b="12745"/>
          <a:stretch>
            <a:fillRect/>
          </a:stretch>
        </p:blipFill>
        <p:spPr bwMode="auto">
          <a:xfrm>
            <a:off x="971599" y="1484784"/>
            <a:ext cx="9155039" cy="4438344"/>
          </a:xfrm>
          <a:prstGeom prst="rect">
            <a:avLst/>
          </a:prstGeom>
          <a:noFill/>
          <a:ln w="9525">
            <a:noFill/>
            <a:miter lim="800000"/>
            <a:headEnd/>
            <a:tailEnd/>
          </a:ln>
        </p:spPr>
      </p:pic>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C54E16C4-8E88-4788-939C-687DC13FBBAF}"/>
              </a:ext>
            </a:extLst>
          </p:cNvPr>
          <p:cNvSpPr txBox="1">
            <a:spLocks/>
          </p:cNvSpPr>
          <p:nvPr/>
        </p:nvSpPr>
        <p:spPr>
          <a:xfrm>
            <a:off x="928049" y="457614"/>
            <a:ext cx="6127812" cy="702449"/>
          </a:xfrm>
          <a:prstGeom prst="rect">
            <a:avLst/>
          </a:prstGeom>
        </p:spPr>
        <p:txBody>
          <a:bodyPr vert="horz" lIns="91440" tIns="45720" rIns="91440" bIns="45720" rtlCol="0" anchor="t">
            <a:normAutofit/>
          </a:bodyPr>
          <a:lstStyle/>
          <a:p>
            <a:pPr>
              <a:lnSpc>
                <a:spcPct val="90000"/>
              </a:lnSpc>
              <a:spcBef>
                <a:spcPct val="0"/>
              </a:spcBef>
            </a:pPr>
            <a:r>
              <a:rPr lang="en-IN" sz="4000" b="1" dirty="0" smtClean="0">
                <a:solidFill>
                  <a:schemeClr val="tx2">
                    <a:lumMod val="75000"/>
                  </a:schemeClr>
                </a:solidFill>
              </a:rPr>
              <a:t>Doctor Master Report  </a:t>
            </a:r>
          </a:p>
          <a:p>
            <a:pPr lvl="0">
              <a:lnSpc>
                <a:spcPct val="90000"/>
              </a:lnSpc>
              <a:spcBef>
                <a:spcPct val="0"/>
              </a:spcBef>
              <a:defRPr/>
            </a:pPr>
            <a:endParaRPr lang="en-US" sz="4000" b="1" dirty="0">
              <a:solidFill>
                <a:schemeClr val="tx2">
                  <a:lumMod val="75000"/>
                </a:schemeClr>
              </a:solidFill>
            </a:endParaRPr>
          </a:p>
        </p:txBody>
      </p:sp>
      <p:pic>
        <p:nvPicPr>
          <p:cNvPr id="33794" name="Picture 2"/>
          <p:cNvPicPr>
            <a:picLocks noChangeAspect="1" noChangeArrowheads="1"/>
          </p:cNvPicPr>
          <p:nvPr/>
        </p:nvPicPr>
        <p:blipFill>
          <a:blip r:embed="rId2"/>
          <a:srcRect l="15105" t="41231" b="12127"/>
          <a:stretch>
            <a:fillRect/>
          </a:stretch>
        </p:blipFill>
        <p:spPr bwMode="auto">
          <a:xfrm>
            <a:off x="873456" y="1405719"/>
            <a:ext cx="10467833" cy="3411941"/>
          </a:xfrm>
          <a:prstGeom prst="rect">
            <a:avLst/>
          </a:prstGeom>
          <a:noFill/>
          <a:ln w="9525">
            <a:noFill/>
            <a:miter lim="800000"/>
            <a:headEnd/>
            <a:tailEnd/>
          </a:ln>
        </p:spPr>
      </p:pic>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C54E16C4-8E88-4788-939C-687DC13FBBAF}"/>
              </a:ext>
            </a:extLst>
          </p:cNvPr>
          <p:cNvSpPr txBox="1">
            <a:spLocks/>
          </p:cNvSpPr>
          <p:nvPr/>
        </p:nvSpPr>
        <p:spPr>
          <a:xfrm>
            <a:off x="928049" y="457614"/>
            <a:ext cx="6127812" cy="702449"/>
          </a:xfrm>
          <a:prstGeom prst="rect">
            <a:avLst/>
          </a:prstGeom>
        </p:spPr>
        <p:txBody>
          <a:bodyPr vert="horz" lIns="91440" tIns="45720" rIns="91440" bIns="45720" rtlCol="0" anchor="t">
            <a:normAutofit/>
          </a:bodyPr>
          <a:lstStyle/>
          <a:p>
            <a:pPr>
              <a:lnSpc>
                <a:spcPct val="90000"/>
              </a:lnSpc>
              <a:spcBef>
                <a:spcPct val="0"/>
              </a:spcBef>
            </a:pPr>
            <a:r>
              <a:rPr lang="en-IN" sz="4000" b="1" dirty="0" smtClean="0">
                <a:solidFill>
                  <a:schemeClr val="tx2">
                    <a:lumMod val="75000"/>
                  </a:schemeClr>
                </a:solidFill>
              </a:rPr>
              <a:t>Vaccine Master Report  </a:t>
            </a:r>
          </a:p>
          <a:p>
            <a:pPr lvl="0">
              <a:lnSpc>
                <a:spcPct val="90000"/>
              </a:lnSpc>
              <a:spcBef>
                <a:spcPct val="0"/>
              </a:spcBef>
              <a:defRPr/>
            </a:pPr>
            <a:endParaRPr lang="en-US" sz="4000" b="1" dirty="0">
              <a:solidFill>
                <a:schemeClr val="tx2">
                  <a:lumMod val="75000"/>
                </a:schemeClr>
              </a:solidFill>
            </a:endParaRPr>
          </a:p>
        </p:txBody>
      </p:sp>
      <p:pic>
        <p:nvPicPr>
          <p:cNvPr id="5" name="Picture 4"/>
          <p:cNvPicPr/>
          <p:nvPr/>
        </p:nvPicPr>
        <p:blipFill>
          <a:blip r:embed="rId2" cstate="print"/>
          <a:srcRect l="15214" t="20110" b="10767"/>
          <a:stretch>
            <a:fillRect/>
          </a:stretch>
        </p:blipFill>
        <p:spPr bwMode="auto">
          <a:xfrm>
            <a:off x="1146410" y="1337480"/>
            <a:ext cx="9826389" cy="4844955"/>
          </a:xfrm>
          <a:prstGeom prst="rect">
            <a:avLst/>
          </a:prstGeom>
          <a:noFill/>
          <a:ln w="9525">
            <a:noFill/>
            <a:miter lim="800000"/>
            <a:headEnd/>
            <a:tailEnd/>
          </a:ln>
        </p:spPr>
      </p:pic>
    </p:spTree>
    <p:extLst>
      <p:ext uri="{BB962C8B-B14F-4D97-AF65-F5344CB8AC3E}">
        <p14:creationId xmlns="" xmlns:p14="http://schemas.microsoft.com/office/powerpoint/2010/main" val="26005155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Freeform: Shape 14">
            <a:extLst>
              <a:ext uri="{FF2B5EF4-FFF2-40B4-BE49-F238E27FC236}">
                <a16:creationId xmlns="" xmlns:a16="http://schemas.microsoft.com/office/drawing/2014/main" id="{868E2822-F0BF-D949-B8E2-C5C9D5994043}"/>
              </a:ext>
              <a:ext uri="{C183D7F6-B498-43B3-948B-1728B52AA6E4}">
                <adec:decorative xmlns="" xmlns:adec="http://schemas.microsoft.com/office/drawing/2017/decorative" val="1"/>
              </a:ext>
            </a:extLst>
          </p:cNvPr>
          <p:cNvSpPr/>
          <p:nvPr/>
        </p:nvSpPr>
        <p:spPr>
          <a:xfrm flipH="1">
            <a:off x="0" y="0"/>
            <a:ext cx="4367982" cy="6867328"/>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 xmlns:a16="http://schemas.microsoft.com/office/drawing/2014/main" id="{D7550585-CA92-EB41-9898-BB8983638AD6}"/>
              </a:ext>
            </a:extLst>
          </p:cNvPr>
          <p:cNvSpPr>
            <a:spLocks noGrp="1"/>
          </p:cNvSpPr>
          <p:nvPr>
            <p:ph type="body" sz="quarter" idx="11"/>
          </p:nvPr>
        </p:nvSpPr>
        <p:spPr>
          <a:xfrm>
            <a:off x="4430064" y="1676322"/>
            <a:ext cx="6858000" cy="4233672"/>
          </a:xfrm>
        </p:spPr>
        <p:txBody>
          <a:bodyPr/>
          <a:lstStyle/>
          <a:p>
            <a:pPr marL="342900" indent="-342900" algn="just">
              <a:lnSpc>
                <a:spcPts val="2800"/>
              </a:lnSpc>
              <a:buFont typeface="Arial" panose="020B0604020202020204" pitchFamily="34" charset="0"/>
              <a:buChar char="•"/>
            </a:pPr>
            <a:r>
              <a:rPr lang="en-IN" dirty="0" smtClean="0">
                <a:solidFill>
                  <a:schemeClr val="tx2">
                    <a:lumMod val="75000"/>
                  </a:schemeClr>
                </a:solidFill>
                <a:cs typeface="Calibri" pitchFamily="34" charset="0"/>
              </a:rPr>
              <a:t>Young children are at increased risk for infectious diseases because their immune systems have not yet built up the necessary defences to fight serious infections and diseases.</a:t>
            </a:r>
          </a:p>
          <a:p>
            <a:pPr marL="342900" indent="-342900" algn="just">
              <a:lnSpc>
                <a:spcPts val="2800"/>
              </a:lnSpc>
              <a:buFont typeface="Arial" panose="020B0604020202020204" pitchFamily="34" charset="0"/>
              <a:buChar char="•"/>
            </a:pPr>
            <a:r>
              <a:rPr lang="en-IN" dirty="0" smtClean="0">
                <a:solidFill>
                  <a:schemeClr val="tx2">
                    <a:lumMod val="75000"/>
                  </a:schemeClr>
                </a:solidFill>
                <a:cs typeface="Calibri" pitchFamily="34" charset="0"/>
              </a:rPr>
              <a:t>Vaccinations start early in life to protect children before they are exposed to these diseases</a:t>
            </a:r>
            <a:r>
              <a:rPr lang="en-US" dirty="0" smtClean="0">
                <a:solidFill>
                  <a:schemeClr val="tx2">
                    <a:lumMod val="75000"/>
                  </a:schemeClr>
                </a:solidFill>
                <a:cs typeface="Calibri" pitchFamily="34" charset="0"/>
              </a:rPr>
              <a:t>. </a:t>
            </a:r>
            <a:endParaRPr lang="en-US" dirty="0">
              <a:solidFill>
                <a:schemeClr val="tx2">
                  <a:lumMod val="75000"/>
                </a:schemeClr>
              </a:solidFill>
              <a:cs typeface="Calibri" pitchFamily="34" charset="0"/>
            </a:endParaRPr>
          </a:p>
          <a:p>
            <a:pPr marL="342900" indent="-342900" algn="just">
              <a:lnSpc>
                <a:spcPts val="2800"/>
              </a:lnSpc>
              <a:buFont typeface="Arial" panose="020B0604020202020204" pitchFamily="34" charset="0"/>
              <a:buChar char="•"/>
            </a:pPr>
            <a:r>
              <a:rPr lang="en-IN" dirty="0" smtClean="0">
                <a:solidFill>
                  <a:schemeClr val="tx2">
                    <a:lumMod val="75000"/>
                  </a:schemeClr>
                </a:solidFill>
                <a:cs typeface="Calibri" pitchFamily="34" charset="0"/>
              </a:rPr>
              <a:t>The proposed system of </a:t>
            </a:r>
            <a:r>
              <a:rPr lang="en-US" dirty="0" smtClean="0">
                <a:solidFill>
                  <a:schemeClr val="tx2">
                    <a:lumMod val="75000"/>
                  </a:schemeClr>
                </a:solidFill>
                <a:cs typeface="Calibri" pitchFamily="34" charset="0"/>
              </a:rPr>
              <a:t>MIS for Children Vaccination  </a:t>
            </a:r>
            <a:r>
              <a:rPr lang="en-IN" dirty="0" smtClean="0">
                <a:solidFill>
                  <a:schemeClr val="tx2">
                    <a:lumMod val="75000"/>
                  </a:schemeClr>
                </a:solidFill>
                <a:cs typeface="Calibri" pitchFamily="34" charset="0"/>
              </a:rPr>
              <a:t>provide proper schedule of children vaccine time interval</a:t>
            </a:r>
          </a:p>
          <a:p>
            <a:pPr marL="342900" indent="-342900" algn="just">
              <a:lnSpc>
                <a:spcPts val="2800"/>
              </a:lnSpc>
              <a:buFont typeface="Arial" panose="020B0604020202020204" pitchFamily="34" charset="0"/>
              <a:buChar char="•"/>
            </a:pPr>
            <a:r>
              <a:rPr lang="en-US" dirty="0" smtClean="0">
                <a:solidFill>
                  <a:schemeClr val="tx2">
                    <a:lumMod val="75000"/>
                  </a:schemeClr>
                </a:solidFill>
                <a:cs typeface="Calibri" pitchFamily="34" charset="0"/>
              </a:rPr>
              <a:t>MIS for Children Vaccination is a web application which is implemented in Codeigniter4 Framework and PHP.</a:t>
            </a:r>
          </a:p>
          <a:p>
            <a:pPr marL="342900" indent="-342900" algn="just">
              <a:lnSpc>
                <a:spcPts val="2800"/>
              </a:lnSpc>
              <a:buFont typeface="Arial" panose="020B0604020202020204" pitchFamily="34" charset="0"/>
              <a:buChar char="•"/>
            </a:pPr>
            <a:r>
              <a:rPr lang="en-US" dirty="0" smtClean="0">
                <a:solidFill>
                  <a:schemeClr val="tx2">
                    <a:lumMod val="75000"/>
                  </a:schemeClr>
                </a:solidFill>
                <a:cs typeface="Calibri" pitchFamily="34" charset="0"/>
              </a:rPr>
              <a:t>It manages all the hospital data.</a:t>
            </a:r>
            <a:endParaRPr lang="en-US" dirty="0">
              <a:solidFill>
                <a:schemeClr val="tx2">
                  <a:lumMod val="75000"/>
                </a:schemeClr>
              </a:solidFill>
              <a:cs typeface="Calibri" pitchFamily="34" charset="0"/>
            </a:endParaRPr>
          </a:p>
          <a:p>
            <a:endParaRPr lang="en-US" dirty="0">
              <a:solidFill>
                <a:schemeClr val="tx2">
                  <a:lumMod val="75000"/>
                </a:schemeClr>
              </a:solidFill>
            </a:endParaRPr>
          </a:p>
        </p:txBody>
      </p:sp>
      <p:sp>
        <p:nvSpPr>
          <p:cNvPr id="5" name="Title 4"/>
          <p:cNvSpPr>
            <a:spLocks noGrp="1"/>
          </p:cNvSpPr>
          <p:nvPr>
            <p:ph type="title"/>
          </p:nvPr>
        </p:nvSpPr>
        <p:spPr>
          <a:xfrm>
            <a:off x="4389119" y="714637"/>
            <a:ext cx="6857999" cy="653547"/>
          </a:xfrm>
        </p:spPr>
        <p:txBody>
          <a:bodyPr>
            <a:noAutofit/>
          </a:bodyPr>
          <a:lstStyle/>
          <a:p>
            <a:r>
              <a:rPr lang="en-IN" sz="4400" b="1" dirty="0" smtClean="0">
                <a:solidFill>
                  <a:schemeClr val="tx2">
                    <a:lumMod val="75000"/>
                  </a:schemeClr>
                </a:solidFill>
                <a:latin typeface="Calibri" pitchFamily="34" charset="0"/>
                <a:cs typeface="Calibri" pitchFamily="34" charset="0"/>
              </a:rPr>
              <a:t>About The Project</a:t>
            </a:r>
            <a:endParaRPr lang="en-IN" sz="4400" b="1" dirty="0">
              <a:solidFill>
                <a:schemeClr val="tx2">
                  <a:lumMod val="75000"/>
                </a:schemeClr>
              </a:solidFill>
              <a:latin typeface="Calibri" pitchFamily="34" charset="0"/>
              <a:cs typeface="Calibri" pitchFamily="34" charset="0"/>
            </a:endParaRPr>
          </a:p>
        </p:txBody>
      </p:sp>
      <p:pic>
        <p:nvPicPr>
          <p:cNvPr id="7" name="Picture 6" descr="v9_8X.jpg"/>
          <p:cNvPicPr>
            <a:picLocks noChangeAspect="1"/>
          </p:cNvPicPr>
          <p:nvPr/>
        </p:nvPicPr>
        <p:blipFill>
          <a:blip r:embed="rId2"/>
          <a:srcRect t="13851" r="7432"/>
          <a:stretch>
            <a:fillRect/>
          </a:stretch>
        </p:blipFill>
        <p:spPr>
          <a:xfrm>
            <a:off x="27296" y="1555850"/>
            <a:ext cx="3739487" cy="3480179"/>
          </a:xfrm>
          <a:prstGeom prst="rect">
            <a:avLst/>
          </a:prstGeom>
        </p:spPr>
      </p:pic>
    </p:spTree>
    <p:extLst>
      <p:ext uri="{BB962C8B-B14F-4D97-AF65-F5344CB8AC3E}">
        <p14:creationId xmlns="" xmlns:p14="http://schemas.microsoft.com/office/powerpoint/2010/main" val="21747362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14">
            <a:extLst>
              <a:ext uri="{FF2B5EF4-FFF2-40B4-BE49-F238E27FC236}">
                <a16:creationId xmlns="" xmlns:a16="http://schemas.microsoft.com/office/drawing/2014/main" id="{868E2822-F0BF-D949-B8E2-C5C9D5994043}"/>
              </a:ext>
              <a:ext uri="{C183D7F6-B498-43B3-948B-1728B52AA6E4}">
                <adec:decorative xmlns="" xmlns:adec="http://schemas.microsoft.com/office/drawing/2017/decorative" val="1"/>
              </a:ext>
            </a:extLst>
          </p:cNvPr>
          <p:cNvSpPr>
            <a:spLocks noChangeAspect="1"/>
          </p:cNvSpPr>
          <p:nvPr/>
        </p:nvSpPr>
        <p:spPr>
          <a:xfrm>
            <a:off x="7972975" y="-13648"/>
            <a:ext cx="4246321" cy="6858000"/>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761862" y="2756849"/>
            <a:ext cx="6400800" cy="685800"/>
          </a:xfrm>
        </p:spPr>
        <p:txBody>
          <a:bodyPr/>
          <a:lstStyle/>
          <a:p>
            <a:r>
              <a:rPr lang="en-IN" dirty="0" smtClean="0">
                <a:latin typeface="Calibri" pitchFamily="34" charset="0"/>
                <a:cs typeface="Calibri" pitchFamily="34" charset="0"/>
              </a:rPr>
              <a:t>Advantages</a:t>
            </a:r>
            <a:endParaRPr lang="en-IN" dirty="0">
              <a:latin typeface="Calibri" pitchFamily="34" charset="0"/>
              <a:cs typeface="Calibri" pitchFamily="34" charset="0"/>
            </a:endParaRPr>
          </a:p>
        </p:txBody>
      </p:sp>
      <p:sp>
        <p:nvSpPr>
          <p:cNvPr id="3" name="Text Placeholder 2"/>
          <p:cNvSpPr>
            <a:spLocks noGrp="1"/>
          </p:cNvSpPr>
          <p:nvPr>
            <p:ph type="body" sz="quarter" idx="11"/>
          </p:nvPr>
        </p:nvSpPr>
        <p:spPr>
          <a:xfrm>
            <a:off x="914399" y="1828817"/>
            <a:ext cx="6578221" cy="2538483"/>
          </a:xfrm>
        </p:spPr>
        <p:txBody>
          <a:bodyPr>
            <a:noAutofit/>
          </a:bodyPr>
          <a:lstStyle/>
          <a:p>
            <a:pPr lvl="0">
              <a:buFont typeface="Arial" pitchFamily="34" charset="0"/>
              <a:buChar char="•"/>
            </a:pPr>
            <a:r>
              <a:rPr lang="en-IN" sz="2800" dirty="0" smtClean="0"/>
              <a:t>   </a:t>
            </a:r>
            <a:r>
              <a:rPr lang="en-US" sz="2800" dirty="0" smtClean="0">
                <a:latin typeface="Calibri" pitchFamily="34" charset="0"/>
                <a:cs typeface="Calibri" pitchFamily="34" charset="0"/>
              </a:rPr>
              <a:t>Keeping all the information.</a:t>
            </a:r>
            <a:endParaRPr lang="en-IN" sz="2800" dirty="0" smtClean="0">
              <a:latin typeface="Calibri" pitchFamily="34" charset="0"/>
              <a:cs typeface="Calibri" pitchFamily="34" charset="0"/>
            </a:endParaRPr>
          </a:p>
          <a:p>
            <a:pPr lvl="0">
              <a:buFont typeface="Arial" pitchFamily="34" charset="0"/>
              <a:buChar char="•"/>
            </a:pPr>
            <a:r>
              <a:rPr lang="en-IN" sz="2800" dirty="0" smtClean="0">
                <a:latin typeface="Calibri" pitchFamily="34" charset="0"/>
                <a:cs typeface="Calibri" pitchFamily="34" charset="0"/>
              </a:rPr>
              <a:t>   Reduce the manual work.</a:t>
            </a:r>
          </a:p>
          <a:p>
            <a:pPr lvl="0">
              <a:buFont typeface="Arial" pitchFamily="34" charset="0"/>
              <a:buChar char="•"/>
            </a:pPr>
            <a:r>
              <a:rPr lang="en-IN" sz="2800" dirty="0" smtClean="0">
                <a:latin typeface="Calibri" pitchFamily="34" charset="0"/>
                <a:cs typeface="Calibri" pitchFamily="34" charset="0"/>
              </a:rPr>
              <a:t>   Can remove unused data.</a:t>
            </a:r>
          </a:p>
          <a:p>
            <a:pPr lvl="0">
              <a:buFont typeface="Arial" pitchFamily="34" charset="0"/>
              <a:buChar char="•"/>
            </a:pPr>
            <a:r>
              <a:rPr lang="en-IN" sz="2800" dirty="0" smtClean="0">
                <a:latin typeface="Calibri" pitchFamily="34" charset="0"/>
                <a:cs typeface="Calibri" pitchFamily="34" charset="0"/>
              </a:rPr>
              <a:t>   Automates daily operational workflow.</a:t>
            </a:r>
          </a:p>
          <a:p>
            <a:pPr lvl="0">
              <a:buFont typeface="Arial" pitchFamily="34" charset="0"/>
              <a:buChar char="•"/>
            </a:pPr>
            <a:r>
              <a:rPr lang="en-IN" sz="2800" dirty="0" smtClean="0">
                <a:latin typeface="Calibri" pitchFamily="34" charset="0"/>
                <a:cs typeface="Calibri" pitchFamily="34" charset="0"/>
              </a:rPr>
              <a:t>   Automates finances and maintenance.</a:t>
            </a:r>
          </a:p>
          <a:p>
            <a:pPr lvl="0">
              <a:buFont typeface="Arial" pitchFamily="34" charset="0"/>
              <a:buChar char="•"/>
            </a:pPr>
            <a:r>
              <a:rPr lang="en-IN" sz="2800" dirty="0" smtClean="0">
                <a:latin typeface="Calibri" pitchFamily="34" charset="0"/>
                <a:cs typeface="Calibri" pitchFamily="34" charset="0"/>
              </a:rPr>
              <a:t>   Decreases chances of misunderstanding.</a:t>
            </a:r>
          </a:p>
          <a:p>
            <a:pPr>
              <a:buFont typeface="Arial" pitchFamily="34" charset="0"/>
              <a:buChar char="•"/>
            </a:pPr>
            <a:endParaRPr lang="en-IN" sz="2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14">
            <a:extLst>
              <a:ext uri="{FF2B5EF4-FFF2-40B4-BE49-F238E27FC236}">
                <a16:creationId xmlns="" xmlns:a16="http://schemas.microsoft.com/office/drawing/2014/main" id="{868E2822-F0BF-D949-B8E2-C5C9D5994043}"/>
              </a:ext>
              <a:ext uri="{C183D7F6-B498-43B3-948B-1728B52AA6E4}">
                <adec:decorative xmlns="" xmlns:adec="http://schemas.microsoft.com/office/drawing/2017/decorative" val="1"/>
              </a:ext>
            </a:extLst>
          </p:cNvPr>
          <p:cNvSpPr>
            <a:spLocks noChangeAspect="1"/>
          </p:cNvSpPr>
          <p:nvPr/>
        </p:nvSpPr>
        <p:spPr>
          <a:xfrm>
            <a:off x="7972975" y="-13648"/>
            <a:ext cx="4246321" cy="6858000"/>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420662" y="2756849"/>
            <a:ext cx="6400800" cy="685800"/>
          </a:xfrm>
        </p:spPr>
        <p:txBody>
          <a:bodyPr/>
          <a:lstStyle/>
          <a:p>
            <a:r>
              <a:rPr lang="en-IN" dirty="0" smtClean="0">
                <a:latin typeface="Calibri" pitchFamily="34" charset="0"/>
                <a:cs typeface="Calibri" pitchFamily="34" charset="0"/>
              </a:rPr>
              <a:t>Disadvantages</a:t>
            </a:r>
            <a:endParaRPr lang="en-IN" dirty="0">
              <a:latin typeface="Calibri" pitchFamily="34" charset="0"/>
              <a:cs typeface="Calibri" pitchFamily="34" charset="0"/>
            </a:endParaRPr>
          </a:p>
        </p:txBody>
      </p:sp>
      <p:sp>
        <p:nvSpPr>
          <p:cNvPr id="3" name="Text Placeholder 2"/>
          <p:cNvSpPr>
            <a:spLocks noGrp="1"/>
          </p:cNvSpPr>
          <p:nvPr>
            <p:ph type="body" sz="quarter" idx="11"/>
          </p:nvPr>
        </p:nvSpPr>
        <p:spPr>
          <a:xfrm>
            <a:off x="627796" y="1828817"/>
            <a:ext cx="7383440" cy="2538483"/>
          </a:xfrm>
        </p:spPr>
        <p:txBody>
          <a:bodyPr>
            <a:noAutofit/>
          </a:bodyPr>
          <a:lstStyle/>
          <a:p>
            <a:pPr lvl="0">
              <a:buFont typeface="Arial" pitchFamily="34" charset="0"/>
              <a:buChar char="•"/>
            </a:pPr>
            <a:r>
              <a:rPr lang="en-IN" sz="2800" dirty="0" smtClean="0"/>
              <a:t>  This is a web based application, so this need internet facility.</a:t>
            </a:r>
          </a:p>
          <a:p>
            <a:pPr lvl="0">
              <a:buFont typeface="Arial" pitchFamily="34" charset="0"/>
              <a:buChar char="•"/>
            </a:pPr>
            <a:r>
              <a:rPr lang="en-IN" sz="2800" dirty="0" smtClean="0"/>
              <a:t>  Online payment method is not provided.</a:t>
            </a:r>
          </a:p>
          <a:p>
            <a:pPr lvl="0">
              <a:buFont typeface="Arial" pitchFamily="34" charset="0"/>
              <a:buChar char="•"/>
            </a:pPr>
            <a:r>
              <a:rPr lang="en-IN" sz="2800" dirty="0" smtClean="0"/>
              <a:t>  Child Parents cannot book online appointment</a:t>
            </a:r>
          </a:p>
          <a:p>
            <a:pPr lvl="0">
              <a:buFont typeface="Arial" pitchFamily="34" charset="0"/>
              <a:buChar char="•"/>
            </a:pPr>
            <a:r>
              <a:rPr lang="en-IN" sz="2800" dirty="0" smtClean="0"/>
              <a:t>  Data processing can be slow if internet will be slow.</a:t>
            </a:r>
            <a:endParaRPr lang="en-IN" sz="2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14">
            <a:extLst>
              <a:ext uri="{FF2B5EF4-FFF2-40B4-BE49-F238E27FC236}">
                <a16:creationId xmlns="" xmlns:a16="http://schemas.microsoft.com/office/drawing/2014/main" id="{868E2822-F0BF-D949-B8E2-C5C9D5994043}"/>
              </a:ext>
              <a:ext uri="{C183D7F6-B498-43B3-948B-1728B52AA6E4}">
                <adec:decorative xmlns="" xmlns:adec="http://schemas.microsoft.com/office/drawing/2017/decorative" val="1"/>
              </a:ext>
            </a:extLst>
          </p:cNvPr>
          <p:cNvSpPr>
            <a:spLocks noChangeAspect="1"/>
          </p:cNvSpPr>
          <p:nvPr/>
        </p:nvSpPr>
        <p:spPr>
          <a:xfrm flipH="1">
            <a:off x="-54592" y="0"/>
            <a:ext cx="3966949" cy="6858000"/>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477669" y="2784141"/>
            <a:ext cx="3643955" cy="685800"/>
          </a:xfrm>
        </p:spPr>
        <p:txBody>
          <a:bodyPr/>
          <a:lstStyle/>
          <a:p>
            <a:r>
              <a:rPr lang="en-IN" dirty="0" smtClean="0">
                <a:latin typeface="Calibri" pitchFamily="34" charset="0"/>
                <a:cs typeface="Calibri" pitchFamily="34" charset="0"/>
              </a:rPr>
              <a:t>Future </a:t>
            </a:r>
            <a:r>
              <a:rPr lang="en-IN" dirty="0" err="1" smtClean="0">
                <a:latin typeface="Calibri" pitchFamily="34" charset="0"/>
                <a:cs typeface="Calibri" pitchFamily="34" charset="0"/>
              </a:rPr>
              <a:t>Ehansememnt</a:t>
            </a:r>
            <a:endParaRPr lang="en-IN" dirty="0">
              <a:latin typeface="Calibri" pitchFamily="34" charset="0"/>
              <a:cs typeface="Calibri" pitchFamily="34" charset="0"/>
            </a:endParaRPr>
          </a:p>
        </p:txBody>
      </p:sp>
      <p:sp>
        <p:nvSpPr>
          <p:cNvPr id="3" name="Text Placeholder 2"/>
          <p:cNvSpPr>
            <a:spLocks noGrp="1"/>
          </p:cNvSpPr>
          <p:nvPr>
            <p:ph type="body" sz="quarter" idx="11"/>
          </p:nvPr>
        </p:nvSpPr>
        <p:spPr>
          <a:xfrm>
            <a:off x="4094325" y="996294"/>
            <a:ext cx="7438031" cy="4572001"/>
          </a:xfrm>
        </p:spPr>
        <p:txBody>
          <a:bodyPr>
            <a:noAutofit/>
          </a:bodyPr>
          <a:lstStyle/>
          <a:p>
            <a:pPr algn="just"/>
            <a:r>
              <a:rPr lang="en-IN" dirty="0" smtClean="0"/>
              <a:t>It is not possible to develop a system that meets all the requirements of the user. User requirements keep changing as the system is being used. Some of the future enhancements that can be done to this system are: </a:t>
            </a:r>
          </a:p>
          <a:p>
            <a:pPr lvl="0" algn="just"/>
            <a:r>
              <a:rPr lang="en-IN" b="1" dirty="0" smtClean="0"/>
              <a:t>OTP/SMS Notification.</a:t>
            </a:r>
            <a:endParaRPr lang="en-IN" dirty="0" smtClean="0"/>
          </a:p>
          <a:p>
            <a:pPr algn="just"/>
            <a:r>
              <a:rPr lang="en-IN" dirty="0" smtClean="0"/>
              <a:t>            New system provides new functionality.</a:t>
            </a:r>
          </a:p>
          <a:p>
            <a:pPr lvl="0" algn="just"/>
            <a:r>
              <a:rPr lang="en-IN" b="1" dirty="0" smtClean="0"/>
              <a:t>Online Payment Method.</a:t>
            </a:r>
            <a:endParaRPr lang="en-IN" dirty="0" smtClean="0"/>
          </a:p>
          <a:p>
            <a:pPr algn="just"/>
            <a:r>
              <a:rPr lang="en-IN" dirty="0" smtClean="0"/>
              <a:t>           Online payment can be done from anywhere with any method</a:t>
            </a:r>
          </a:p>
          <a:p>
            <a:pPr lvl="0" algn="just"/>
            <a:r>
              <a:rPr lang="en-IN" b="1" dirty="0" smtClean="0"/>
              <a:t>Child And hospital </a:t>
            </a:r>
            <a:r>
              <a:rPr lang="en-IN" b="1" dirty="0" err="1" smtClean="0"/>
              <a:t>Registraion</a:t>
            </a:r>
            <a:r>
              <a:rPr lang="en-IN" b="1" dirty="0" smtClean="0"/>
              <a:t> Online </a:t>
            </a:r>
            <a:endParaRPr lang="en-IN" dirty="0" smtClean="0"/>
          </a:p>
          <a:p>
            <a:pPr lvl="0" algn="just"/>
            <a:r>
              <a:rPr lang="en-IN" b="1" dirty="0" smtClean="0"/>
              <a:t>Mobile App </a:t>
            </a:r>
            <a:endParaRPr lang="en-IN" dirty="0" smtClean="0"/>
          </a:p>
          <a:p>
            <a:pPr algn="just"/>
            <a:r>
              <a:rPr lang="en-IN" dirty="0" smtClean="0"/>
              <a:t>          It will also be made in Mobile App</a:t>
            </a:r>
          </a:p>
          <a:p>
            <a:pPr algn="just"/>
            <a:endParaRPr lang="en-IN" dirty="0" smtClean="0"/>
          </a:p>
          <a:p>
            <a:pPr algn="just"/>
            <a:r>
              <a:rPr lang="en-IN" dirty="0" smtClean="0"/>
              <a:t>The above mentioned points are the enhancements which can be done to increase the ability and usage of this project.</a:t>
            </a:r>
          </a:p>
          <a:p>
            <a:pPr algn="just"/>
            <a:r>
              <a:rPr lang="en-IN" dirty="0" smtClean="0"/>
              <a:t> </a:t>
            </a:r>
          </a:p>
          <a:p>
            <a:pPr lvl="0" algn="just" fontAlgn="base">
              <a:lnSpc>
                <a:spcPct val="100000"/>
              </a:lnSpc>
              <a:spcBef>
                <a:spcPct val="0"/>
              </a:spcBef>
              <a:spcAft>
                <a:spcPct val="0"/>
              </a:spcAft>
            </a:pPr>
            <a:endParaRPr lang="en-US" dirty="0">
              <a:solidFill>
                <a:schemeClr val="tx1"/>
              </a:solidFill>
              <a:latin typeface="Arial" pitchFamily="34" charset="0"/>
              <a:cs typeface="Arial"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14">
            <a:extLst>
              <a:ext uri="{FF2B5EF4-FFF2-40B4-BE49-F238E27FC236}">
                <a16:creationId xmlns="" xmlns:a16="http://schemas.microsoft.com/office/drawing/2014/main" id="{868E2822-F0BF-D949-B8E2-C5C9D5994043}"/>
              </a:ext>
              <a:ext uri="{C183D7F6-B498-43B3-948B-1728B52AA6E4}">
                <adec:decorative xmlns="" xmlns:adec="http://schemas.microsoft.com/office/drawing/2017/decorative" val="1"/>
              </a:ext>
            </a:extLst>
          </p:cNvPr>
          <p:cNvSpPr>
            <a:spLocks noChangeAspect="1"/>
          </p:cNvSpPr>
          <p:nvPr/>
        </p:nvSpPr>
        <p:spPr>
          <a:xfrm flipH="1">
            <a:off x="-54592" y="0"/>
            <a:ext cx="3966949" cy="6858000"/>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477669" y="2784141"/>
            <a:ext cx="3643955" cy="685800"/>
          </a:xfrm>
        </p:spPr>
        <p:txBody>
          <a:bodyPr/>
          <a:lstStyle/>
          <a:p>
            <a:r>
              <a:rPr lang="en-IN" dirty="0" smtClean="0">
                <a:latin typeface="Calibri" pitchFamily="34" charset="0"/>
                <a:cs typeface="Calibri" pitchFamily="34" charset="0"/>
              </a:rPr>
              <a:t>Conclusion</a:t>
            </a:r>
            <a:endParaRPr lang="en-IN" dirty="0">
              <a:latin typeface="Calibri" pitchFamily="34" charset="0"/>
              <a:cs typeface="Calibri" pitchFamily="34" charset="0"/>
            </a:endParaRPr>
          </a:p>
        </p:txBody>
      </p:sp>
      <p:sp>
        <p:nvSpPr>
          <p:cNvPr id="3" name="Text Placeholder 2"/>
          <p:cNvSpPr>
            <a:spLocks noGrp="1"/>
          </p:cNvSpPr>
          <p:nvPr>
            <p:ph type="body" sz="quarter" idx="11"/>
          </p:nvPr>
        </p:nvSpPr>
        <p:spPr>
          <a:xfrm>
            <a:off x="4094325" y="996294"/>
            <a:ext cx="7438031" cy="4572001"/>
          </a:xfrm>
        </p:spPr>
        <p:txBody>
          <a:bodyPr>
            <a:noAutofit/>
          </a:bodyPr>
          <a:lstStyle/>
          <a:p>
            <a:r>
              <a:rPr lang="en-IN" dirty="0" smtClean="0"/>
              <a:t>The MIS for Children Vaccination is user-friendly This System can take care of each member whether it is an Administrator or User .This System will help them to properly manage the Hospital data, Vaccination Schedule. This System is completely secure since every user is provided with user ID and Password so there is no chance of any unauthorised access. So, It will always ensure only valid data is entered and authorised users are able to access the system.</a:t>
            </a:r>
          </a:p>
          <a:p>
            <a:r>
              <a:rPr lang="en-IN" dirty="0" smtClean="0"/>
              <a:t>Finally it can be concluded that the overall </a:t>
            </a:r>
            <a:r>
              <a:rPr lang="en-IN" b="1" dirty="0" smtClean="0"/>
              <a:t>“THE MIS FOR CHILDREN VACCINATION”</a:t>
            </a:r>
            <a:r>
              <a:rPr lang="en-IN" dirty="0" smtClean="0"/>
              <a:t> Web application is implemented successfully. </a:t>
            </a:r>
          </a:p>
          <a:p>
            <a:pPr lvl="0"/>
            <a:r>
              <a:rPr lang="en-IN" dirty="0" smtClean="0"/>
              <a:t>Now after the development of </a:t>
            </a:r>
            <a:r>
              <a:rPr lang="en-IN" b="1" dirty="0" smtClean="0"/>
              <a:t>“The MIS for Children Vaccination”, </a:t>
            </a:r>
            <a:r>
              <a:rPr lang="en-IN" dirty="0" smtClean="0"/>
              <a:t>maintaining data has become easier as compared to the earlier system.</a:t>
            </a:r>
          </a:p>
          <a:p>
            <a:pPr lvl="0"/>
            <a:r>
              <a:rPr lang="en-IN" dirty="0" smtClean="0"/>
              <a:t>Management of large amount of data and its integrity has become easy now.</a:t>
            </a:r>
          </a:p>
          <a:p>
            <a:pPr lvl="0"/>
            <a:r>
              <a:rPr lang="en-IN" dirty="0" smtClean="0"/>
              <a:t>The entry of data will become very easy with accuracy and without redundancy.</a:t>
            </a:r>
          </a:p>
          <a:p>
            <a:pPr algn="just"/>
            <a:r>
              <a:rPr lang="en-IN" dirty="0" smtClean="0"/>
              <a:t> </a:t>
            </a:r>
          </a:p>
          <a:p>
            <a:pPr lvl="0" algn="just" fontAlgn="base">
              <a:lnSpc>
                <a:spcPct val="100000"/>
              </a:lnSpc>
              <a:spcBef>
                <a:spcPct val="0"/>
              </a:spcBef>
              <a:spcAft>
                <a:spcPct val="0"/>
              </a:spcAft>
            </a:pPr>
            <a:endParaRPr lang="en-US" dirty="0">
              <a:solidFill>
                <a:schemeClr val="tx1"/>
              </a:solidFill>
              <a:latin typeface="Arial" pitchFamily="34" charset="0"/>
              <a:cs typeface="Arial"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0311" y="2838731"/>
            <a:ext cx="5540992" cy="685800"/>
          </a:xfrm>
        </p:spPr>
        <p:txBody>
          <a:bodyPr/>
          <a:lstStyle/>
          <a:p>
            <a:r>
              <a:rPr lang="en-IN" sz="7200" dirty="0" smtClean="0">
                <a:latin typeface="Calibri" pitchFamily="34" charset="0"/>
                <a:cs typeface="Calibri" pitchFamily="34" charset="0"/>
              </a:rPr>
              <a:t>Thank You!</a:t>
            </a:r>
            <a:endParaRPr lang="en-IN" sz="7200" dirty="0">
              <a:latin typeface="Calibri" pitchFamily="34" charset="0"/>
              <a:cs typeface="Calibri"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FC163D03-0474-4A43-A81C-E7FC3027F22D}"/>
              </a:ext>
            </a:extLst>
          </p:cNvPr>
          <p:cNvSpPr>
            <a:spLocks noGrp="1"/>
          </p:cNvSpPr>
          <p:nvPr>
            <p:ph type="body" sz="quarter" idx="11"/>
          </p:nvPr>
        </p:nvSpPr>
        <p:spPr>
          <a:xfrm>
            <a:off x="4258096" y="1446662"/>
            <a:ext cx="7301555" cy="4599298"/>
          </a:xfrm>
        </p:spPr>
        <p:txBody>
          <a:bodyPr>
            <a:normAutofit fontScale="85000" lnSpcReduction="10000"/>
          </a:bodyPr>
          <a:lstStyle/>
          <a:p>
            <a:pPr marL="285750" indent="-285750" algn="just">
              <a:lnSpc>
                <a:spcPts val="2800"/>
              </a:lnSpc>
              <a:buFont typeface="Arial" panose="020B0604020202020204" pitchFamily="34" charset="0"/>
              <a:buChar char="•"/>
            </a:pPr>
            <a:r>
              <a:rPr lang="en-US" dirty="0" smtClean="0">
                <a:solidFill>
                  <a:schemeClr val="tx2">
                    <a:lumMod val="75000"/>
                  </a:schemeClr>
                </a:solidFill>
              </a:rPr>
              <a:t>Vaccines are provided for infants and </a:t>
            </a:r>
            <a:r>
              <a:rPr lang="en-US" dirty="0" err="1" smtClean="0">
                <a:solidFill>
                  <a:schemeClr val="tx2">
                    <a:lumMod val="75000"/>
                  </a:schemeClr>
                </a:solidFill>
              </a:rPr>
              <a:t>childrens</a:t>
            </a:r>
            <a:r>
              <a:rPr lang="en-US" dirty="0" smtClean="0">
                <a:solidFill>
                  <a:schemeClr val="tx2">
                    <a:lumMod val="75000"/>
                  </a:schemeClr>
                </a:solidFill>
              </a:rPr>
              <a:t>  </a:t>
            </a:r>
            <a:r>
              <a:rPr lang="en-US" smtClean="0">
                <a:solidFill>
                  <a:schemeClr val="tx2">
                    <a:lumMod val="75000"/>
                  </a:schemeClr>
                </a:solidFill>
              </a:rPr>
              <a:t>from various </a:t>
            </a:r>
            <a:r>
              <a:rPr lang="en-US" dirty="0" err="1" smtClean="0">
                <a:solidFill>
                  <a:schemeClr val="tx2">
                    <a:lumMod val="75000"/>
                  </a:schemeClr>
                </a:solidFill>
              </a:rPr>
              <a:t>aspacts</a:t>
            </a:r>
            <a:r>
              <a:rPr lang="en-US" dirty="0" smtClean="0">
                <a:solidFill>
                  <a:schemeClr val="tx2">
                    <a:lumMod val="75000"/>
                  </a:schemeClr>
                </a:solidFill>
              </a:rPr>
              <a:t> such as going to school manually. There is a chance </a:t>
            </a:r>
            <a:r>
              <a:rPr lang="en-US" dirty="0" err="1" smtClean="0">
                <a:solidFill>
                  <a:schemeClr val="tx2">
                    <a:lumMod val="75000"/>
                  </a:schemeClr>
                </a:solidFill>
              </a:rPr>
              <a:t>tha</a:t>
            </a:r>
            <a:r>
              <a:rPr lang="en-US" dirty="0" smtClean="0">
                <a:solidFill>
                  <a:schemeClr val="tx2">
                    <a:lumMod val="75000"/>
                  </a:schemeClr>
                </a:solidFill>
              </a:rPr>
              <a:t> some </a:t>
            </a:r>
            <a:r>
              <a:rPr lang="en-US" dirty="0" err="1" smtClean="0">
                <a:solidFill>
                  <a:schemeClr val="tx2">
                    <a:lumMod val="75000"/>
                  </a:schemeClr>
                </a:solidFill>
              </a:rPr>
              <a:t>chilren</a:t>
            </a:r>
            <a:r>
              <a:rPr lang="en-US" dirty="0" smtClean="0">
                <a:solidFill>
                  <a:schemeClr val="tx2">
                    <a:lumMod val="75000"/>
                  </a:schemeClr>
                </a:solidFill>
              </a:rPr>
              <a:t> and infants may miss the </a:t>
            </a:r>
            <a:r>
              <a:rPr lang="en-US" dirty="0" err="1" smtClean="0">
                <a:solidFill>
                  <a:schemeClr val="tx2">
                    <a:lumMod val="75000"/>
                  </a:schemeClr>
                </a:solidFill>
              </a:rPr>
              <a:t>oppurtunity</a:t>
            </a:r>
            <a:r>
              <a:rPr lang="en-US" dirty="0" smtClean="0">
                <a:solidFill>
                  <a:schemeClr val="tx2">
                    <a:lumMod val="75000"/>
                  </a:schemeClr>
                </a:solidFill>
              </a:rPr>
              <a:t> of vaccination due to </a:t>
            </a:r>
            <a:r>
              <a:rPr lang="en-US" dirty="0" err="1" smtClean="0">
                <a:solidFill>
                  <a:schemeClr val="tx2">
                    <a:lumMod val="75000"/>
                  </a:schemeClr>
                </a:solidFill>
              </a:rPr>
              <a:t>copiling</a:t>
            </a:r>
            <a:r>
              <a:rPr lang="en-US" dirty="0" smtClean="0">
                <a:solidFill>
                  <a:schemeClr val="tx2">
                    <a:lumMod val="75000"/>
                  </a:schemeClr>
                </a:solidFill>
              </a:rPr>
              <a:t> reasons.</a:t>
            </a:r>
          </a:p>
          <a:p>
            <a:pPr marL="285750" indent="-285750" algn="just">
              <a:lnSpc>
                <a:spcPts val="2800"/>
              </a:lnSpc>
              <a:buFont typeface="Arial" panose="020B0604020202020204" pitchFamily="34" charset="0"/>
              <a:buChar char="•"/>
            </a:pPr>
            <a:r>
              <a:rPr lang="en-US" dirty="0" smtClean="0">
                <a:solidFill>
                  <a:schemeClr val="tx2">
                    <a:lumMod val="75000"/>
                  </a:schemeClr>
                </a:solidFill>
              </a:rPr>
              <a:t>It is a time delay </a:t>
            </a:r>
            <a:r>
              <a:rPr lang="en-US" dirty="0" err="1" smtClean="0">
                <a:solidFill>
                  <a:schemeClr val="tx2">
                    <a:lumMod val="75000"/>
                  </a:schemeClr>
                </a:solidFill>
              </a:rPr>
              <a:t>proccess</a:t>
            </a:r>
            <a:r>
              <a:rPr lang="en-US" dirty="0" smtClean="0">
                <a:solidFill>
                  <a:schemeClr val="tx2">
                    <a:lumMod val="75000"/>
                  </a:schemeClr>
                </a:solidFill>
              </a:rPr>
              <a:t> for which everyone has to wait everywhere.</a:t>
            </a:r>
          </a:p>
          <a:p>
            <a:pPr marL="285750" indent="-285750" algn="just">
              <a:lnSpc>
                <a:spcPts val="2800"/>
              </a:lnSpc>
              <a:buFont typeface="Arial" panose="020B0604020202020204" pitchFamily="34" charset="0"/>
              <a:buChar char="•"/>
            </a:pPr>
            <a:r>
              <a:rPr lang="en-IN" dirty="0" smtClean="0">
                <a:solidFill>
                  <a:schemeClr val="tx2">
                    <a:lumMod val="75000"/>
                  </a:schemeClr>
                </a:solidFill>
              </a:rPr>
              <a:t>It would be difficult for the to handle multiple child data and creating and maintaining  a vaccination schedule for child used to be difficult task at the same time.</a:t>
            </a:r>
          </a:p>
          <a:p>
            <a:pPr marL="285750" indent="-285750" algn="just">
              <a:lnSpc>
                <a:spcPts val="2800"/>
              </a:lnSpc>
              <a:buFont typeface="Arial" panose="020B0604020202020204" pitchFamily="34" charset="0"/>
              <a:buChar char="•"/>
            </a:pPr>
            <a:r>
              <a:rPr lang="en-IN" dirty="0" smtClean="0">
                <a:solidFill>
                  <a:schemeClr val="tx2">
                    <a:lumMod val="75000"/>
                  </a:schemeClr>
                </a:solidFill>
              </a:rPr>
              <a:t>When there are many child, the paper work for the hospital staff increased greatly, due to which he used to collect a lot of data in the form of paper. It is also a challenge for the hospital staff  to keep all the paper works related to his account.</a:t>
            </a:r>
          </a:p>
          <a:p>
            <a:pPr marL="285750" indent="-285750" algn="just">
              <a:lnSpc>
                <a:spcPts val="2800"/>
              </a:lnSpc>
              <a:buFont typeface="Arial" panose="020B0604020202020204" pitchFamily="34" charset="0"/>
              <a:buChar char="•"/>
            </a:pPr>
            <a:endParaRPr lang="en-US" dirty="0" smtClean="0">
              <a:solidFill>
                <a:schemeClr val="tx2">
                  <a:lumMod val="75000"/>
                </a:schemeClr>
              </a:solidFill>
            </a:endParaRPr>
          </a:p>
          <a:p>
            <a:pPr marL="285750" indent="-285750" algn="just">
              <a:lnSpc>
                <a:spcPts val="2800"/>
              </a:lnSpc>
              <a:buFont typeface="Arial" panose="020B0604020202020204" pitchFamily="34" charset="0"/>
              <a:buChar char="•"/>
            </a:pPr>
            <a:endParaRPr lang="en-US" dirty="0" smtClean="0">
              <a:solidFill>
                <a:schemeClr val="tx2">
                  <a:lumMod val="75000"/>
                </a:schemeClr>
              </a:solidFill>
            </a:endParaRPr>
          </a:p>
        </p:txBody>
      </p:sp>
      <p:sp>
        <p:nvSpPr>
          <p:cNvPr id="6" name="Freeform: Shape 14">
            <a:extLst>
              <a:ext uri="{FF2B5EF4-FFF2-40B4-BE49-F238E27FC236}">
                <a16:creationId xmlns="" xmlns:a16="http://schemas.microsoft.com/office/drawing/2014/main" id="{868E2822-F0BF-D949-B8E2-C5C9D5994043}"/>
              </a:ext>
              <a:ext uri="{C183D7F6-B498-43B3-948B-1728B52AA6E4}">
                <adec:decorative xmlns="" xmlns:adec="http://schemas.microsoft.com/office/drawing/2017/decorative" val="1"/>
              </a:ext>
            </a:extLst>
          </p:cNvPr>
          <p:cNvSpPr/>
          <p:nvPr/>
        </p:nvSpPr>
        <p:spPr>
          <a:xfrm flipH="1">
            <a:off x="-42224" y="0"/>
            <a:ext cx="3987118" cy="6880976"/>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 xmlns:a16="http://schemas.microsoft.com/office/drawing/2014/main" id="{13D4A52C-1616-4DE9-8F38-FB14C873292F}"/>
              </a:ext>
            </a:extLst>
          </p:cNvPr>
          <p:cNvSpPr>
            <a:spLocks noGrp="1"/>
          </p:cNvSpPr>
          <p:nvPr>
            <p:ph type="title"/>
          </p:nvPr>
        </p:nvSpPr>
        <p:spPr>
          <a:xfrm>
            <a:off x="272946" y="2893327"/>
            <a:ext cx="3766783" cy="685800"/>
          </a:xfrm>
        </p:spPr>
        <p:txBody>
          <a:bodyPr/>
          <a:lstStyle/>
          <a:p>
            <a:r>
              <a:rPr lang="en-US" b="1" dirty="0" smtClean="0">
                <a:solidFill>
                  <a:schemeClr val="tx2">
                    <a:lumMod val="75000"/>
                  </a:schemeClr>
                </a:solidFill>
                <a:latin typeface="Calibri" pitchFamily="34" charset="0"/>
                <a:cs typeface="Calibri" pitchFamily="34" charset="0"/>
              </a:rPr>
              <a:t>System Analysis</a:t>
            </a:r>
            <a:endParaRPr lang="en-US" b="1" dirty="0">
              <a:solidFill>
                <a:schemeClr val="tx2">
                  <a:lumMod val="75000"/>
                </a:schemeClr>
              </a:solidFill>
              <a:latin typeface="Calibri" pitchFamily="34" charset="0"/>
              <a:cs typeface="Calibri" pitchFamily="34" charset="0"/>
            </a:endParaRPr>
          </a:p>
        </p:txBody>
      </p:sp>
      <p:sp>
        <p:nvSpPr>
          <p:cNvPr id="8" name="Title 2">
            <a:extLst>
              <a:ext uri="{FF2B5EF4-FFF2-40B4-BE49-F238E27FC236}">
                <a16:creationId xmlns="" xmlns:a16="http://schemas.microsoft.com/office/drawing/2014/main" id="{13D4A52C-1616-4DE9-8F38-FB14C873292F}"/>
              </a:ext>
            </a:extLst>
          </p:cNvPr>
          <p:cNvSpPr txBox="1">
            <a:spLocks/>
          </p:cNvSpPr>
          <p:nvPr/>
        </p:nvSpPr>
        <p:spPr>
          <a:xfrm>
            <a:off x="4314953" y="479945"/>
            <a:ext cx="3766783" cy="685800"/>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chemeClr val="tx2">
                    <a:lumMod val="75000"/>
                  </a:schemeClr>
                </a:solidFill>
                <a:effectLst/>
                <a:uLnTx/>
                <a:uFillTx/>
                <a:latin typeface="Calibri" pitchFamily="34" charset="0"/>
                <a:ea typeface="+mj-ea"/>
                <a:cs typeface="Calibri" pitchFamily="34" charset="0"/>
              </a:rPr>
              <a:t>Existing System</a:t>
            </a:r>
            <a:endParaRPr kumimoji="0" lang="en-US" sz="4000" b="1" i="0" u="none" strike="noStrike" kern="1200" cap="none" spc="0" normalizeH="0" baseline="0" noProof="0" dirty="0">
              <a:ln>
                <a:noFill/>
              </a:ln>
              <a:solidFill>
                <a:schemeClr val="tx2">
                  <a:lumMod val="75000"/>
                </a:schemeClr>
              </a:solidFill>
              <a:effectLst/>
              <a:uLnTx/>
              <a:uFillTx/>
              <a:latin typeface="Calibri" pitchFamily="34" charset="0"/>
              <a:ea typeface="+mj-ea"/>
              <a:cs typeface="Calibri" pitchFamily="34" charset="0"/>
            </a:endParaRPr>
          </a:p>
        </p:txBody>
      </p:sp>
    </p:spTree>
    <p:extLst>
      <p:ext uri="{BB962C8B-B14F-4D97-AF65-F5344CB8AC3E}">
        <p14:creationId xmlns="" xmlns:p14="http://schemas.microsoft.com/office/powerpoint/2010/main" val="26022469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FC163D03-0474-4A43-A81C-E7FC3027F22D}"/>
              </a:ext>
            </a:extLst>
          </p:cNvPr>
          <p:cNvSpPr>
            <a:spLocks noGrp="1"/>
          </p:cNvSpPr>
          <p:nvPr>
            <p:ph type="body" sz="quarter" idx="11"/>
          </p:nvPr>
        </p:nvSpPr>
        <p:spPr>
          <a:xfrm>
            <a:off x="4135269" y="1678681"/>
            <a:ext cx="7096837" cy="4367284"/>
          </a:xfrm>
        </p:spPr>
        <p:txBody>
          <a:bodyPr>
            <a:normAutofit/>
          </a:bodyPr>
          <a:lstStyle/>
          <a:p>
            <a:pPr marL="285750" indent="-285750" algn="just">
              <a:lnSpc>
                <a:spcPts val="2800"/>
              </a:lnSpc>
              <a:buFont typeface="Arial" panose="020B0604020202020204" pitchFamily="34" charset="0"/>
              <a:buChar char="•"/>
            </a:pPr>
            <a:r>
              <a:rPr lang="en-US" dirty="0" smtClean="0">
                <a:solidFill>
                  <a:schemeClr val="tx2">
                    <a:lumMod val="75000"/>
                  </a:schemeClr>
                </a:solidFill>
              </a:rPr>
              <a:t>Maintains the data of </a:t>
            </a:r>
            <a:r>
              <a:rPr lang="en-US" dirty="0" err="1" smtClean="0">
                <a:solidFill>
                  <a:schemeClr val="tx2">
                    <a:lumMod val="75000"/>
                  </a:schemeClr>
                </a:solidFill>
              </a:rPr>
              <a:t>registred</a:t>
            </a:r>
            <a:r>
              <a:rPr lang="en-US" dirty="0" smtClean="0">
                <a:solidFill>
                  <a:schemeClr val="tx2">
                    <a:lumMod val="75000"/>
                  </a:schemeClr>
                </a:solidFill>
              </a:rPr>
              <a:t> children.</a:t>
            </a:r>
          </a:p>
          <a:p>
            <a:pPr marL="285750" indent="-285750" algn="just">
              <a:lnSpc>
                <a:spcPts val="2800"/>
              </a:lnSpc>
              <a:buFont typeface="Arial" panose="020B0604020202020204" pitchFamily="34" charset="0"/>
              <a:buChar char="•"/>
            </a:pPr>
            <a:r>
              <a:rPr lang="en-US" dirty="0" smtClean="0">
                <a:solidFill>
                  <a:schemeClr val="tx2">
                    <a:lumMod val="75000"/>
                  </a:schemeClr>
                </a:solidFill>
              </a:rPr>
              <a:t>Monitoring the number of vaccines.</a:t>
            </a:r>
          </a:p>
          <a:p>
            <a:pPr marL="285750" indent="-285750" algn="just">
              <a:lnSpc>
                <a:spcPts val="2800"/>
              </a:lnSpc>
              <a:buFont typeface="Arial" panose="020B0604020202020204" pitchFamily="34" charset="0"/>
              <a:buChar char="•"/>
            </a:pPr>
            <a:r>
              <a:rPr lang="en-US" dirty="0" smtClean="0">
                <a:solidFill>
                  <a:schemeClr val="tx2">
                    <a:lumMod val="75000"/>
                  </a:schemeClr>
                </a:solidFill>
              </a:rPr>
              <a:t>Provides vaccination schedules.</a:t>
            </a:r>
          </a:p>
          <a:p>
            <a:pPr marL="285750" indent="-285750" algn="just">
              <a:lnSpc>
                <a:spcPts val="2800"/>
              </a:lnSpc>
              <a:buFont typeface="Arial" panose="020B0604020202020204" pitchFamily="34" charset="0"/>
              <a:buChar char="•"/>
            </a:pPr>
            <a:r>
              <a:rPr lang="en-US" dirty="0" smtClean="0">
                <a:solidFill>
                  <a:schemeClr val="tx2">
                    <a:lumMod val="75000"/>
                  </a:schemeClr>
                </a:solidFill>
              </a:rPr>
              <a:t>Helps in management tasks</a:t>
            </a:r>
            <a:r>
              <a:rPr lang="en-US" dirty="0" smtClean="0">
                <a:solidFill>
                  <a:schemeClr val="tx2">
                    <a:lumMod val="75000"/>
                  </a:schemeClr>
                </a:solidFill>
                <a:cs typeface="Calibri" pitchFamily="34" charset="0"/>
              </a:rPr>
              <a:t>.</a:t>
            </a:r>
          </a:p>
          <a:p>
            <a:pPr marL="285750" indent="-285750" algn="just">
              <a:lnSpc>
                <a:spcPts val="2800"/>
              </a:lnSpc>
              <a:buFont typeface="Arial" panose="020B0604020202020204" pitchFamily="34" charset="0"/>
              <a:buChar char="•"/>
            </a:pPr>
            <a:r>
              <a:rPr lang="en-US" dirty="0" smtClean="0">
                <a:solidFill>
                  <a:schemeClr val="tx2">
                    <a:lumMod val="75000"/>
                  </a:schemeClr>
                </a:solidFill>
                <a:cs typeface="Calibri" pitchFamily="34" charset="0"/>
              </a:rPr>
              <a:t>To Transform the manual process to an online and computerized system.</a:t>
            </a:r>
            <a:endParaRPr lang="en-IN" dirty="0" smtClean="0">
              <a:solidFill>
                <a:schemeClr val="tx2">
                  <a:lumMod val="75000"/>
                </a:schemeClr>
              </a:solidFill>
              <a:cs typeface="Calibri" pitchFamily="34" charset="0"/>
            </a:endParaRPr>
          </a:p>
          <a:p>
            <a:pPr marL="285750" indent="-285750" algn="just">
              <a:lnSpc>
                <a:spcPts val="2800"/>
              </a:lnSpc>
              <a:buFont typeface="Arial" panose="020B0604020202020204" pitchFamily="34" charset="0"/>
              <a:buChar char="•"/>
            </a:pPr>
            <a:r>
              <a:rPr lang="en-US" dirty="0" smtClean="0">
                <a:solidFill>
                  <a:schemeClr val="tx2">
                    <a:lumMod val="75000"/>
                  </a:schemeClr>
                </a:solidFill>
                <a:cs typeface="Calibri" pitchFamily="34" charset="0"/>
              </a:rPr>
              <a:t>Easy to maintain in future prospect.</a:t>
            </a:r>
          </a:p>
          <a:p>
            <a:pPr marL="285750" indent="-285750" algn="just">
              <a:lnSpc>
                <a:spcPts val="2800"/>
              </a:lnSpc>
              <a:buFont typeface="Arial" panose="020B0604020202020204" pitchFamily="34" charset="0"/>
              <a:buChar char="•"/>
            </a:pPr>
            <a:r>
              <a:rPr lang="en-US" dirty="0" smtClean="0">
                <a:solidFill>
                  <a:schemeClr val="tx2">
                    <a:lumMod val="75000"/>
                  </a:schemeClr>
                </a:solidFill>
                <a:cs typeface="Calibri" pitchFamily="34" charset="0"/>
              </a:rPr>
              <a:t>Easy to Update the wrong entry.</a:t>
            </a:r>
          </a:p>
          <a:p>
            <a:pPr marL="285750" indent="-285750" algn="just">
              <a:lnSpc>
                <a:spcPts val="2800"/>
              </a:lnSpc>
              <a:buFont typeface="Arial" panose="020B0604020202020204" pitchFamily="34" charset="0"/>
              <a:buChar char="•"/>
            </a:pPr>
            <a:r>
              <a:rPr lang="en-US" dirty="0" err="1" smtClean="0">
                <a:solidFill>
                  <a:schemeClr val="tx2">
                    <a:lumMod val="75000"/>
                  </a:schemeClr>
                </a:solidFill>
                <a:cs typeface="Calibri" pitchFamily="34" charset="0"/>
              </a:rPr>
              <a:t>Reduse</a:t>
            </a:r>
            <a:r>
              <a:rPr lang="en-US" dirty="0" smtClean="0">
                <a:solidFill>
                  <a:schemeClr val="tx2">
                    <a:lumMod val="75000"/>
                  </a:schemeClr>
                </a:solidFill>
                <a:cs typeface="Calibri" pitchFamily="34" charset="0"/>
              </a:rPr>
              <a:t> the paper work.</a:t>
            </a:r>
            <a:endParaRPr lang="en-IN" dirty="0" smtClean="0">
              <a:solidFill>
                <a:schemeClr val="tx2">
                  <a:lumMod val="75000"/>
                </a:schemeClr>
              </a:solidFill>
              <a:cs typeface="Calibri" pitchFamily="34" charset="0"/>
            </a:endParaRPr>
          </a:p>
          <a:p>
            <a:pPr marL="285750" indent="-285750" algn="l">
              <a:lnSpc>
                <a:spcPts val="2800"/>
              </a:lnSpc>
              <a:buFont typeface="Arial" panose="020B0604020202020204" pitchFamily="34" charset="0"/>
              <a:buChar char="•"/>
            </a:pPr>
            <a:endParaRPr lang="en-US" sz="1800" dirty="0">
              <a:solidFill>
                <a:schemeClr val="tx2">
                  <a:lumMod val="75000"/>
                </a:schemeClr>
              </a:solidFill>
            </a:endParaRPr>
          </a:p>
        </p:txBody>
      </p:sp>
      <p:sp>
        <p:nvSpPr>
          <p:cNvPr id="6" name="Freeform: Shape 14">
            <a:extLst>
              <a:ext uri="{FF2B5EF4-FFF2-40B4-BE49-F238E27FC236}">
                <a16:creationId xmlns="" xmlns:a16="http://schemas.microsoft.com/office/drawing/2014/main" id="{868E2822-F0BF-D949-B8E2-C5C9D5994043}"/>
              </a:ext>
              <a:ext uri="{C183D7F6-B498-43B3-948B-1728B52AA6E4}">
                <adec:decorative xmlns="" xmlns:adec="http://schemas.microsoft.com/office/drawing/2017/decorative" val="1"/>
              </a:ext>
            </a:extLst>
          </p:cNvPr>
          <p:cNvSpPr/>
          <p:nvPr/>
        </p:nvSpPr>
        <p:spPr>
          <a:xfrm flipH="1">
            <a:off x="-42224" y="0"/>
            <a:ext cx="3987118" cy="6880976"/>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 xmlns:a16="http://schemas.microsoft.com/office/drawing/2014/main" id="{13D4A52C-1616-4DE9-8F38-FB14C873292F}"/>
              </a:ext>
            </a:extLst>
          </p:cNvPr>
          <p:cNvSpPr>
            <a:spLocks noGrp="1"/>
          </p:cNvSpPr>
          <p:nvPr>
            <p:ph type="title"/>
          </p:nvPr>
        </p:nvSpPr>
        <p:spPr>
          <a:xfrm>
            <a:off x="3725825" y="750634"/>
            <a:ext cx="4558358" cy="685800"/>
          </a:xfrm>
        </p:spPr>
        <p:txBody>
          <a:bodyPr/>
          <a:lstStyle/>
          <a:p>
            <a:pPr algn="ctr"/>
            <a:r>
              <a:rPr lang="en-US" b="1" dirty="0" smtClean="0">
                <a:solidFill>
                  <a:schemeClr val="tx2">
                    <a:lumMod val="75000"/>
                  </a:schemeClr>
                </a:solidFill>
                <a:latin typeface="Calibri" pitchFamily="34" charset="0"/>
                <a:cs typeface="Calibri" pitchFamily="34" charset="0"/>
              </a:rPr>
              <a:t>Proposed System</a:t>
            </a:r>
            <a:endParaRPr lang="en-US" b="1" dirty="0">
              <a:solidFill>
                <a:schemeClr val="tx2">
                  <a:lumMod val="75000"/>
                </a:schemeClr>
              </a:solidFill>
              <a:latin typeface="Calibri" pitchFamily="34" charset="0"/>
              <a:cs typeface="Calibri" pitchFamily="34" charset="0"/>
            </a:endParaRPr>
          </a:p>
        </p:txBody>
      </p:sp>
      <p:sp>
        <p:nvSpPr>
          <p:cNvPr id="7" name="Title 2">
            <a:extLst>
              <a:ext uri="{FF2B5EF4-FFF2-40B4-BE49-F238E27FC236}">
                <a16:creationId xmlns="" xmlns:a16="http://schemas.microsoft.com/office/drawing/2014/main" id="{13D4A52C-1616-4DE9-8F38-FB14C873292F}"/>
              </a:ext>
            </a:extLst>
          </p:cNvPr>
          <p:cNvSpPr txBox="1">
            <a:spLocks/>
          </p:cNvSpPr>
          <p:nvPr/>
        </p:nvSpPr>
        <p:spPr>
          <a:xfrm>
            <a:off x="272946" y="2893327"/>
            <a:ext cx="3766783" cy="685800"/>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chemeClr val="tx2">
                    <a:lumMod val="75000"/>
                  </a:schemeClr>
                </a:solidFill>
                <a:effectLst/>
                <a:uLnTx/>
                <a:uFillTx/>
                <a:latin typeface="Calibri" pitchFamily="34" charset="0"/>
                <a:ea typeface="+mj-ea"/>
                <a:cs typeface="Calibri" pitchFamily="34" charset="0"/>
              </a:rPr>
              <a:t>System Analysis</a:t>
            </a:r>
            <a:endParaRPr kumimoji="0" lang="en-US" sz="4000" b="1" i="0" u="none" strike="noStrike" kern="1200" cap="none" spc="0" normalizeH="0" baseline="0" noProof="0" dirty="0">
              <a:ln>
                <a:noFill/>
              </a:ln>
              <a:solidFill>
                <a:schemeClr val="tx2">
                  <a:lumMod val="75000"/>
                </a:schemeClr>
              </a:solidFill>
              <a:effectLst/>
              <a:uLnTx/>
              <a:uFillTx/>
              <a:latin typeface="Calibri" pitchFamily="34" charset="0"/>
              <a:ea typeface="+mj-ea"/>
              <a:cs typeface="Calibri" pitchFamily="34" charset="0"/>
            </a:endParaRPr>
          </a:p>
        </p:txBody>
      </p:sp>
    </p:spTree>
    <p:extLst>
      <p:ext uri="{BB962C8B-B14F-4D97-AF65-F5344CB8AC3E}">
        <p14:creationId xmlns="" xmlns:p14="http://schemas.microsoft.com/office/powerpoint/2010/main" val="26022469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3562FEA6-8248-4738-93E1-2DBD6D4DB684}"/>
              </a:ext>
            </a:extLst>
          </p:cNvPr>
          <p:cNvSpPr>
            <a:spLocks noGrp="1"/>
          </p:cNvSpPr>
          <p:nvPr>
            <p:ph type="body" sz="quarter" idx="11"/>
          </p:nvPr>
        </p:nvSpPr>
        <p:spPr>
          <a:xfrm>
            <a:off x="3848669" y="1715197"/>
            <a:ext cx="7574508" cy="4233672"/>
          </a:xfrm>
        </p:spPr>
        <p:txBody>
          <a:bodyPr>
            <a:normAutofit/>
          </a:bodyPr>
          <a:lstStyle/>
          <a:p>
            <a:pPr marL="342900" indent="-342900">
              <a:lnSpc>
                <a:spcPts val="2800"/>
              </a:lnSpc>
            </a:pPr>
            <a:r>
              <a:rPr lang="en-US" dirty="0" smtClean="0">
                <a:solidFill>
                  <a:schemeClr val="tx1">
                    <a:lumMod val="95000"/>
                    <a:lumOff val="5000"/>
                  </a:schemeClr>
                </a:solidFill>
                <a:latin typeface="Calibri" pitchFamily="34" charset="0"/>
                <a:cs typeface="Calibri" pitchFamily="34" charset="0"/>
              </a:rPr>
              <a:t>	</a:t>
            </a:r>
            <a:r>
              <a:rPr lang="en-US" dirty="0" smtClean="0">
                <a:solidFill>
                  <a:schemeClr val="tx2">
                    <a:lumMod val="75000"/>
                  </a:schemeClr>
                </a:solidFill>
                <a:latin typeface="Calibri" pitchFamily="34" charset="0"/>
                <a:cs typeface="Calibri" pitchFamily="34" charset="0"/>
              </a:rPr>
              <a:t>Microprocessor	 -	Pentium 1 of higher</a:t>
            </a:r>
            <a:br>
              <a:rPr lang="en-US" dirty="0" smtClean="0">
                <a:solidFill>
                  <a:schemeClr val="tx2">
                    <a:lumMod val="75000"/>
                  </a:schemeClr>
                </a:solidFill>
                <a:latin typeface="Calibri" pitchFamily="34" charset="0"/>
                <a:cs typeface="Calibri" pitchFamily="34" charset="0"/>
              </a:rPr>
            </a:br>
            <a:r>
              <a:rPr lang="en-US" dirty="0" smtClean="0">
                <a:solidFill>
                  <a:schemeClr val="tx2">
                    <a:lumMod val="75000"/>
                  </a:schemeClr>
                </a:solidFill>
                <a:latin typeface="Calibri" pitchFamily="34" charset="0"/>
                <a:cs typeface="Calibri" pitchFamily="34" charset="0"/>
              </a:rPr>
              <a:t>Drive 		-  	Any of the external write able drive (for 				setup of the package also to take regular backup)</a:t>
            </a:r>
            <a:br>
              <a:rPr lang="en-US" dirty="0" smtClean="0">
                <a:solidFill>
                  <a:schemeClr val="tx2">
                    <a:lumMod val="75000"/>
                  </a:schemeClr>
                </a:solidFill>
                <a:latin typeface="Calibri" pitchFamily="34" charset="0"/>
                <a:cs typeface="Calibri" pitchFamily="34" charset="0"/>
              </a:rPr>
            </a:br>
            <a:r>
              <a:rPr lang="en-US" dirty="0" smtClean="0">
                <a:solidFill>
                  <a:schemeClr val="tx2">
                    <a:lumMod val="75000"/>
                  </a:schemeClr>
                </a:solidFill>
                <a:latin typeface="Calibri" pitchFamily="34" charset="0"/>
                <a:cs typeface="Calibri" pitchFamily="34" charset="0"/>
              </a:rPr>
              <a:t>HDD		- 	Min 1GB (for operating system &amp; program to 				setup Properly)</a:t>
            </a:r>
            <a:br>
              <a:rPr lang="en-US" dirty="0" smtClean="0">
                <a:solidFill>
                  <a:schemeClr val="tx2">
                    <a:lumMod val="75000"/>
                  </a:schemeClr>
                </a:solidFill>
                <a:latin typeface="Calibri" pitchFamily="34" charset="0"/>
                <a:cs typeface="Calibri" pitchFamily="34" charset="0"/>
              </a:rPr>
            </a:br>
            <a:r>
              <a:rPr lang="en-US" dirty="0" smtClean="0">
                <a:solidFill>
                  <a:schemeClr val="tx2">
                    <a:lumMod val="75000"/>
                  </a:schemeClr>
                </a:solidFill>
                <a:latin typeface="Calibri" pitchFamily="34" charset="0"/>
                <a:cs typeface="Calibri" pitchFamily="34" charset="0"/>
              </a:rPr>
              <a:t>RAM		- 	1 GB (Min.)</a:t>
            </a:r>
            <a:br>
              <a:rPr lang="en-US" dirty="0" smtClean="0">
                <a:solidFill>
                  <a:schemeClr val="tx2">
                    <a:lumMod val="75000"/>
                  </a:schemeClr>
                </a:solidFill>
                <a:latin typeface="Calibri" pitchFamily="34" charset="0"/>
                <a:cs typeface="Calibri" pitchFamily="34" charset="0"/>
              </a:rPr>
            </a:br>
            <a:r>
              <a:rPr lang="en-US" dirty="0" smtClean="0">
                <a:solidFill>
                  <a:schemeClr val="tx2">
                    <a:lumMod val="75000"/>
                  </a:schemeClr>
                </a:solidFill>
                <a:latin typeface="Calibri" pitchFamily="34" charset="0"/>
                <a:cs typeface="Calibri" pitchFamily="34" charset="0"/>
              </a:rPr>
              <a:t>Display	- 	HDMI/VGA or higher</a:t>
            </a:r>
            <a:br>
              <a:rPr lang="en-US" dirty="0" smtClean="0">
                <a:solidFill>
                  <a:schemeClr val="tx2">
                    <a:lumMod val="75000"/>
                  </a:schemeClr>
                </a:solidFill>
                <a:latin typeface="Calibri" pitchFamily="34" charset="0"/>
                <a:cs typeface="Calibri" pitchFamily="34" charset="0"/>
              </a:rPr>
            </a:br>
            <a:r>
              <a:rPr lang="en-US" dirty="0" smtClean="0">
                <a:solidFill>
                  <a:schemeClr val="tx2">
                    <a:lumMod val="75000"/>
                  </a:schemeClr>
                </a:solidFill>
                <a:latin typeface="Calibri" pitchFamily="34" charset="0"/>
                <a:cs typeface="Calibri" pitchFamily="34" charset="0"/>
              </a:rPr>
              <a:t>Key Board	- 	84/109 keys</a:t>
            </a:r>
            <a:br>
              <a:rPr lang="en-US" dirty="0" smtClean="0">
                <a:solidFill>
                  <a:schemeClr val="tx2">
                    <a:lumMod val="75000"/>
                  </a:schemeClr>
                </a:solidFill>
                <a:latin typeface="Calibri" pitchFamily="34" charset="0"/>
                <a:cs typeface="Calibri" pitchFamily="34" charset="0"/>
              </a:rPr>
            </a:br>
            <a:r>
              <a:rPr lang="en-US" dirty="0" smtClean="0">
                <a:solidFill>
                  <a:schemeClr val="tx2">
                    <a:lumMod val="75000"/>
                  </a:schemeClr>
                </a:solidFill>
                <a:latin typeface="Calibri" pitchFamily="34" charset="0"/>
                <a:cs typeface="Calibri" pitchFamily="34" charset="0"/>
              </a:rPr>
              <a:t>Mouse	- 	Any standard Mouse</a:t>
            </a:r>
            <a:br>
              <a:rPr lang="en-US" dirty="0" smtClean="0">
                <a:solidFill>
                  <a:schemeClr val="tx2">
                    <a:lumMod val="75000"/>
                  </a:schemeClr>
                </a:solidFill>
                <a:latin typeface="Calibri" pitchFamily="34" charset="0"/>
                <a:cs typeface="Calibri" pitchFamily="34" charset="0"/>
              </a:rPr>
            </a:br>
            <a:r>
              <a:rPr lang="en-US" dirty="0" smtClean="0">
                <a:solidFill>
                  <a:schemeClr val="tx2">
                    <a:lumMod val="75000"/>
                  </a:schemeClr>
                </a:solidFill>
                <a:latin typeface="Calibri" pitchFamily="34" charset="0"/>
                <a:cs typeface="Calibri" pitchFamily="34" charset="0"/>
              </a:rPr>
              <a:t>Printer	-	80/132 cols.</a:t>
            </a:r>
            <a:endParaRPr lang="en-US" sz="1800" dirty="0">
              <a:solidFill>
                <a:schemeClr val="tx2">
                  <a:lumMod val="75000"/>
                </a:schemeClr>
              </a:solidFill>
            </a:endParaRPr>
          </a:p>
          <a:p>
            <a:endParaRPr lang="en-US" dirty="0"/>
          </a:p>
        </p:txBody>
      </p:sp>
      <p:sp>
        <p:nvSpPr>
          <p:cNvPr id="10" name="Freeform: Shape 14">
            <a:extLst>
              <a:ext uri="{FF2B5EF4-FFF2-40B4-BE49-F238E27FC236}">
                <a16:creationId xmlns="" xmlns:a16="http://schemas.microsoft.com/office/drawing/2014/main" id="{868E2822-F0BF-D949-B8E2-C5C9D5994043}"/>
              </a:ext>
              <a:ext uri="{C183D7F6-B498-43B3-948B-1728B52AA6E4}">
                <adec:decorative xmlns="" xmlns:adec="http://schemas.microsoft.com/office/drawing/2017/decorative" val="1"/>
              </a:ext>
            </a:extLst>
          </p:cNvPr>
          <p:cNvSpPr/>
          <p:nvPr/>
        </p:nvSpPr>
        <p:spPr>
          <a:xfrm flipH="1">
            <a:off x="-42224" y="0"/>
            <a:ext cx="3987118" cy="6880976"/>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2">
            <a:extLst>
              <a:ext uri="{FF2B5EF4-FFF2-40B4-BE49-F238E27FC236}">
                <a16:creationId xmlns="" xmlns:a16="http://schemas.microsoft.com/office/drawing/2014/main" id="{13D4A52C-1616-4DE9-8F38-FB14C873292F}"/>
              </a:ext>
            </a:extLst>
          </p:cNvPr>
          <p:cNvSpPr>
            <a:spLocks noGrp="1"/>
          </p:cNvSpPr>
          <p:nvPr>
            <p:ph type="title"/>
          </p:nvPr>
        </p:nvSpPr>
        <p:spPr>
          <a:xfrm>
            <a:off x="-368489" y="2857341"/>
            <a:ext cx="4694830" cy="653547"/>
          </a:xfrm>
        </p:spPr>
        <p:txBody>
          <a:bodyPr>
            <a:noAutofit/>
          </a:bodyPr>
          <a:lstStyle/>
          <a:p>
            <a:pPr algn="ctr"/>
            <a:r>
              <a:rPr lang="en-US" sz="2800" b="1" dirty="0" smtClean="0">
                <a:solidFill>
                  <a:schemeClr val="tx2">
                    <a:lumMod val="75000"/>
                  </a:schemeClr>
                </a:solidFill>
                <a:latin typeface="Calibri" pitchFamily="34" charset="0"/>
                <a:cs typeface="Calibri" pitchFamily="34" charset="0"/>
              </a:rPr>
              <a:t>Hardware and Software </a:t>
            </a:r>
            <a:r>
              <a:rPr lang="en-US" sz="2800" b="1" dirty="0" err="1" smtClean="0">
                <a:solidFill>
                  <a:schemeClr val="tx2">
                    <a:lumMod val="75000"/>
                  </a:schemeClr>
                </a:solidFill>
                <a:latin typeface="Calibri" pitchFamily="34" charset="0"/>
                <a:cs typeface="Calibri" pitchFamily="34" charset="0"/>
              </a:rPr>
              <a:t>Requirment</a:t>
            </a:r>
            <a:endParaRPr lang="en-US" sz="2800" b="1" dirty="0">
              <a:solidFill>
                <a:schemeClr val="tx2">
                  <a:lumMod val="75000"/>
                </a:schemeClr>
              </a:solidFill>
              <a:latin typeface="Calibri" pitchFamily="34" charset="0"/>
              <a:cs typeface="Calibri" pitchFamily="34" charset="0"/>
            </a:endParaRPr>
          </a:p>
        </p:txBody>
      </p:sp>
      <p:sp>
        <p:nvSpPr>
          <p:cNvPr id="11" name="Title 2">
            <a:extLst>
              <a:ext uri="{FF2B5EF4-FFF2-40B4-BE49-F238E27FC236}">
                <a16:creationId xmlns="" xmlns:a16="http://schemas.microsoft.com/office/drawing/2014/main" id="{13D4A52C-1616-4DE9-8F38-FB14C873292F}"/>
              </a:ext>
            </a:extLst>
          </p:cNvPr>
          <p:cNvSpPr txBox="1">
            <a:spLocks/>
          </p:cNvSpPr>
          <p:nvPr/>
        </p:nvSpPr>
        <p:spPr>
          <a:xfrm>
            <a:off x="3168560" y="907986"/>
            <a:ext cx="6821605" cy="653547"/>
          </a:xfrm>
          <a:prstGeom prst="rect">
            <a:avLst/>
          </a:prstGeom>
        </p:spPr>
        <p:txBody>
          <a:bodyPr vert="horz" lIns="91440" tIns="45720" rIns="91440" bIns="45720" rtlCol="0" anchor="t">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chemeClr val="tx2">
                    <a:lumMod val="75000"/>
                  </a:schemeClr>
                </a:solidFill>
                <a:effectLst/>
                <a:uLnTx/>
                <a:uFillTx/>
                <a:latin typeface="Calibri" pitchFamily="34" charset="0"/>
                <a:ea typeface="+mj-ea"/>
                <a:cs typeface="Calibri" pitchFamily="34" charset="0"/>
              </a:rPr>
              <a:t>Hardware </a:t>
            </a:r>
            <a:r>
              <a:rPr kumimoji="0" lang="en-US" sz="4000" b="1" i="0" u="none" strike="noStrike" kern="1200" cap="none" spc="0" normalizeH="0" baseline="0" noProof="0" dirty="0" err="1" smtClean="0">
                <a:ln>
                  <a:noFill/>
                </a:ln>
                <a:solidFill>
                  <a:schemeClr val="tx2">
                    <a:lumMod val="75000"/>
                  </a:schemeClr>
                </a:solidFill>
                <a:effectLst/>
                <a:uLnTx/>
                <a:uFillTx/>
                <a:latin typeface="Calibri" pitchFamily="34" charset="0"/>
                <a:ea typeface="+mj-ea"/>
                <a:cs typeface="Calibri" pitchFamily="34" charset="0"/>
              </a:rPr>
              <a:t>Requirment</a:t>
            </a:r>
            <a:endParaRPr kumimoji="0" lang="en-US" sz="4000" b="1" i="0" u="none" strike="noStrike" kern="1200" cap="none" spc="0" normalizeH="0" baseline="0" noProof="0" dirty="0">
              <a:ln>
                <a:noFill/>
              </a:ln>
              <a:solidFill>
                <a:schemeClr val="tx2">
                  <a:lumMod val="75000"/>
                </a:schemeClr>
              </a:solidFill>
              <a:effectLst/>
              <a:uLnTx/>
              <a:uFillTx/>
              <a:latin typeface="Calibri" pitchFamily="34" charset="0"/>
              <a:ea typeface="+mj-ea"/>
              <a:cs typeface="Calibri" pitchFamily="34" charset="0"/>
            </a:endParaRPr>
          </a:p>
        </p:txBody>
      </p:sp>
    </p:spTree>
    <p:extLst>
      <p:ext uri="{BB962C8B-B14F-4D97-AF65-F5344CB8AC3E}">
        <p14:creationId xmlns="" xmlns:p14="http://schemas.microsoft.com/office/powerpoint/2010/main" val="24586985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3562FEA6-8248-4738-93E1-2DBD6D4DB684}"/>
              </a:ext>
            </a:extLst>
          </p:cNvPr>
          <p:cNvSpPr>
            <a:spLocks noGrp="1"/>
          </p:cNvSpPr>
          <p:nvPr>
            <p:ph type="body" sz="quarter" idx="11"/>
          </p:nvPr>
        </p:nvSpPr>
        <p:spPr>
          <a:xfrm>
            <a:off x="4258100" y="1715197"/>
            <a:ext cx="7055894" cy="4233672"/>
          </a:xfrm>
        </p:spPr>
        <p:txBody>
          <a:bodyPr>
            <a:normAutofit/>
          </a:bodyPr>
          <a:lstStyle/>
          <a:p>
            <a:r>
              <a:rPr lang="en-US" dirty="0" smtClean="0">
                <a:solidFill>
                  <a:schemeClr val="tx2">
                    <a:lumMod val="75000"/>
                  </a:schemeClr>
                </a:solidFill>
              </a:rPr>
              <a:t>Web Presentation		: 	HTML, CSS</a:t>
            </a:r>
            <a:endParaRPr lang="en-IN" dirty="0" smtClean="0">
              <a:solidFill>
                <a:schemeClr val="tx2">
                  <a:lumMod val="75000"/>
                </a:schemeClr>
              </a:solidFill>
            </a:endParaRPr>
          </a:p>
          <a:p>
            <a:r>
              <a:rPr lang="en-US" dirty="0" smtClean="0">
                <a:solidFill>
                  <a:schemeClr val="tx2">
                    <a:lumMod val="75000"/>
                  </a:schemeClr>
                </a:solidFill>
              </a:rPr>
              <a:t>Development Framework	:    	Codeigniter4</a:t>
            </a:r>
            <a:endParaRPr lang="en-IN" dirty="0" smtClean="0">
              <a:solidFill>
                <a:schemeClr val="tx2">
                  <a:lumMod val="75000"/>
                </a:schemeClr>
              </a:solidFill>
            </a:endParaRPr>
          </a:p>
          <a:p>
            <a:r>
              <a:rPr lang="en-US" dirty="0" smtClean="0">
                <a:solidFill>
                  <a:schemeClr val="tx2">
                    <a:lumMod val="75000"/>
                  </a:schemeClr>
                </a:solidFill>
              </a:rPr>
              <a:t>IDE 			:	Visual Studio Code</a:t>
            </a:r>
            <a:endParaRPr lang="en-IN" dirty="0" smtClean="0">
              <a:solidFill>
                <a:schemeClr val="tx2">
                  <a:lumMod val="75000"/>
                </a:schemeClr>
              </a:solidFill>
            </a:endParaRPr>
          </a:p>
          <a:p>
            <a:r>
              <a:rPr lang="en-US" dirty="0" smtClean="0">
                <a:solidFill>
                  <a:schemeClr val="tx2">
                    <a:lumMod val="75000"/>
                  </a:schemeClr>
                </a:solidFill>
              </a:rPr>
              <a:t>Programming Language	:	PHP</a:t>
            </a:r>
            <a:endParaRPr lang="en-IN" dirty="0" smtClean="0">
              <a:solidFill>
                <a:schemeClr val="tx2">
                  <a:lumMod val="75000"/>
                </a:schemeClr>
              </a:solidFill>
            </a:endParaRPr>
          </a:p>
          <a:p>
            <a:r>
              <a:rPr lang="en-US" dirty="0" smtClean="0">
                <a:solidFill>
                  <a:schemeClr val="tx2">
                    <a:lumMod val="75000"/>
                  </a:schemeClr>
                </a:solidFill>
              </a:rPr>
              <a:t>Database Connectivity	: 	MYSQL</a:t>
            </a:r>
            <a:endParaRPr lang="en-IN" dirty="0" smtClean="0">
              <a:solidFill>
                <a:schemeClr val="tx2">
                  <a:lumMod val="75000"/>
                </a:schemeClr>
              </a:solidFill>
            </a:endParaRPr>
          </a:p>
          <a:p>
            <a:r>
              <a:rPr lang="en-US" dirty="0" smtClean="0">
                <a:solidFill>
                  <a:schemeClr val="tx2">
                    <a:lumMod val="75000"/>
                  </a:schemeClr>
                </a:solidFill>
              </a:rPr>
              <a:t>Backend Database	:	</a:t>
            </a:r>
            <a:r>
              <a:rPr lang="en-US" dirty="0" err="1" smtClean="0">
                <a:solidFill>
                  <a:schemeClr val="tx2">
                    <a:lumMod val="75000"/>
                  </a:schemeClr>
                </a:solidFill>
              </a:rPr>
              <a:t>Mysql</a:t>
            </a:r>
            <a:r>
              <a:rPr lang="en-US" dirty="0" smtClean="0">
                <a:solidFill>
                  <a:schemeClr val="tx2">
                    <a:lumMod val="75000"/>
                  </a:schemeClr>
                </a:solidFill>
              </a:rPr>
              <a:t>(</a:t>
            </a:r>
            <a:r>
              <a:rPr lang="en-US" dirty="0" err="1" smtClean="0">
                <a:solidFill>
                  <a:schemeClr val="tx2">
                    <a:lumMod val="75000"/>
                  </a:schemeClr>
                </a:solidFill>
              </a:rPr>
              <a:t>Xampp</a:t>
            </a:r>
            <a:r>
              <a:rPr lang="en-US" dirty="0" smtClean="0">
                <a:solidFill>
                  <a:schemeClr val="tx2">
                    <a:lumMod val="75000"/>
                  </a:schemeClr>
                </a:solidFill>
              </a:rPr>
              <a:t> Server)</a:t>
            </a:r>
            <a:endParaRPr lang="en-IN" dirty="0" smtClean="0">
              <a:solidFill>
                <a:schemeClr val="tx2">
                  <a:lumMod val="75000"/>
                </a:schemeClr>
              </a:solidFill>
            </a:endParaRPr>
          </a:p>
          <a:p>
            <a:r>
              <a:rPr lang="en-US" dirty="0" smtClean="0">
                <a:solidFill>
                  <a:schemeClr val="tx2">
                    <a:lumMod val="75000"/>
                  </a:schemeClr>
                </a:solidFill>
              </a:rPr>
              <a:t>Operating System	:	Windows 7(64 bit) or above</a:t>
            </a:r>
            <a:endParaRPr lang="en-IN" dirty="0" smtClean="0">
              <a:solidFill>
                <a:schemeClr val="tx2">
                  <a:lumMod val="75000"/>
                </a:schemeClr>
              </a:solidFill>
            </a:endParaRPr>
          </a:p>
          <a:p>
            <a:r>
              <a:rPr lang="en-US" dirty="0" smtClean="0">
                <a:solidFill>
                  <a:schemeClr val="tx2">
                    <a:lumMod val="75000"/>
                  </a:schemeClr>
                </a:solidFill>
              </a:rPr>
              <a:t>Web Server		: 	</a:t>
            </a:r>
            <a:r>
              <a:rPr lang="en-US" dirty="0" err="1" smtClean="0">
                <a:solidFill>
                  <a:schemeClr val="tx2">
                    <a:lumMod val="75000"/>
                  </a:schemeClr>
                </a:solidFill>
              </a:rPr>
              <a:t>Xampp</a:t>
            </a:r>
            <a:r>
              <a:rPr lang="en-US" dirty="0" smtClean="0">
                <a:solidFill>
                  <a:schemeClr val="tx2">
                    <a:lumMod val="75000"/>
                  </a:schemeClr>
                </a:solidFill>
              </a:rPr>
              <a:t> Server</a:t>
            </a:r>
            <a:endParaRPr lang="en-IN" dirty="0" smtClean="0">
              <a:solidFill>
                <a:schemeClr val="tx2">
                  <a:lumMod val="75000"/>
                </a:schemeClr>
              </a:solidFill>
            </a:endParaRPr>
          </a:p>
          <a:p>
            <a:r>
              <a:rPr lang="en-US" dirty="0" smtClean="0">
                <a:solidFill>
                  <a:schemeClr val="tx2">
                    <a:lumMod val="75000"/>
                  </a:schemeClr>
                </a:solidFill>
              </a:rPr>
              <a:t>Supported Browsers	:	Google Chrome / Firefox / 					Opera / Internet Explorer</a:t>
            </a:r>
            <a:endParaRPr lang="en-IN" dirty="0" smtClean="0">
              <a:solidFill>
                <a:schemeClr val="tx2">
                  <a:lumMod val="75000"/>
                </a:schemeClr>
              </a:solidFill>
            </a:endParaRPr>
          </a:p>
          <a:p>
            <a:pPr marL="342900" indent="-342900">
              <a:lnSpc>
                <a:spcPts val="2800"/>
              </a:lnSpc>
            </a:pPr>
            <a:endParaRPr lang="en-US" sz="1800" dirty="0">
              <a:solidFill>
                <a:schemeClr val="tx2">
                  <a:lumMod val="75000"/>
                </a:schemeClr>
              </a:solidFill>
            </a:endParaRPr>
          </a:p>
          <a:p>
            <a:endParaRPr lang="en-US" dirty="0"/>
          </a:p>
        </p:txBody>
      </p:sp>
      <p:sp>
        <p:nvSpPr>
          <p:cNvPr id="10" name="Freeform: Shape 14">
            <a:extLst>
              <a:ext uri="{FF2B5EF4-FFF2-40B4-BE49-F238E27FC236}">
                <a16:creationId xmlns="" xmlns:a16="http://schemas.microsoft.com/office/drawing/2014/main" id="{868E2822-F0BF-D949-B8E2-C5C9D5994043}"/>
              </a:ext>
              <a:ext uri="{C183D7F6-B498-43B3-948B-1728B52AA6E4}">
                <adec:decorative xmlns="" xmlns:adec="http://schemas.microsoft.com/office/drawing/2017/decorative" val="1"/>
              </a:ext>
            </a:extLst>
          </p:cNvPr>
          <p:cNvSpPr/>
          <p:nvPr/>
        </p:nvSpPr>
        <p:spPr>
          <a:xfrm flipH="1">
            <a:off x="-42224" y="0"/>
            <a:ext cx="3987118" cy="6880976"/>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2">
            <a:extLst>
              <a:ext uri="{FF2B5EF4-FFF2-40B4-BE49-F238E27FC236}">
                <a16:creationId xmlns="" xmlns:a16="http://schemas.microsoft.com/office/drawing/2014/main" id="{13D4A52C-1616-4DE9-8F38-FB14C873292F}"/>
              </a:ext>
            </a:extLst>
          </p:cNvPr>
          <p:cNvSpPr>
            <a:spLocks noGrp="1"/>
          </p:cNvSpPr>
          <p:nvPr>
            <p:ph type="title"/>
          </p:nvPr>
        </p:nvSpPr>
        <p:spPr>
          <a:xfrm>
            <a:off x="-368489" y="2857341"/>
            <a:ext cx="4694830" cy="653547"/>
          </a:xfrm>
        </p:spPr>
        <p:txBody>
          <a:bodyPr>
            <a:noAutofit/>
          </a:bodyPr>
          <a:lstStyle/>
          <a:p>
            <a:pPr algn="ctr"/>
            <a:r>
              <a:rPr lang="en-US" sz="2800" b="1" dirty="0" smtClean="0">
                <a:solidFill>
                  <a:schemeClr val="tx2">
                    <a:lumMod val="75000"/>
                  </a:schemeClr>
                </a:solidFill>
                <a:latin typeface="Calibri" pitchFamily="34" charset="0"/>
                <a:cs typeface="Calibri" pitchFamily="34" charset="0"/>
              </a:rPr>
              <a:t>Hardware and Software </a:t>
            </a:r>
            <a:r>
              <a:rPr lang="en-US" sz="2800" b="1" dirty="0" err="1" smtClean="0">
                <a:solidFill>
                  <a:schemeClr val="tx2">
                    <a:lumMod val="75000"/>
                  </a:schemeClr>
                </a:solidFill>
                <a:latin typeface="Calibri" pitchFamily="34" charset="0"/>
                <a:cs typeface="Calibri" pitchFamily="34" charset="0"/>
              </a:rPr>
              <a:t>Requirment</a:t>
            </a:r>
            <a:endParaRPr lang="en-US" sz="2800" b="1" dirty="0">
              <a:solidFill>
                <a:schemeClr val="tx2">
                  <a:lumMod val="75000"/>
                </a:schemeClr>
              </a:solidFill>
              <a:latin typeface="Calibri" pitchFamily="34" charset="0"/>
              <a:cs typeface="Calibri" pitchFamily="34" charset="0"/>
            </a:endParaRPr>
          </a:p>
        </p:txBody>
      </p:sp>
      <p:sp>
        <p:nvSpPr>
          <p:cNvPr id="11" name="Title 2">
            <a:extLst>
              <a:ext uri="{FF2B5EF4-FFF2-40B4-BE49-F238E27FC236}">
                <a16:creationId xmlns="" xmlns:a16="http://schemas.microsoft.com/office/drawing/2014/main" id="{13D4A52C-1616-4DE9-8F38-FB14C873292F}"/>
              </a:ext>
            </a:extLst>
          </p:cNvPr>
          <p:cNvSpPr txBox="1">
            <a:spLocks/>
          </p:cNvSpPr>
          <p:nvPr/>
        </p:nvSpPr>
        <p:spPr>
          <a:xfrm>
            <a:off x="3168560" y="907986"/>
            <a:ext cx="6821605" cy="653547"/>
          </a:xfrm>
          <a:prstGeom prst="rect">
            <a:avLst/>
          </a:prstGeom>
        </p:spPr>
        <p:txBody>
          <a:bodyPr vert="horz" lIns="91440" tIns="45720" rIns="91440" bIns="45720" rtlCol="0" anchor="t">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000" b="1" dirty="0" smtClean="0">
                <a:solidFill>
                  <a:schemeClr val="tx2">
                    <a:lumMod val="75000"/>
                  </a:schemeClr>
                </a:solidFill>
                <a:latin typeface="Calibri" pitchFamily="34" charset="0"/>
                <a:ea typeface="+mj-ea"/>
                <a:cs typeface="Calibri" pitchFamily="34" charset="0"/>
              </a:rPr>
              <a:t>Soft</a:t>
            </a:r>
            <a:r>
              <a:rPr kumimoji="0" lang="en-US" sz="4000" b="1" i="0" u="none" strike="noStrike" kern="1200" cap="none" spc="0" normalizeH="0" baseline="0" noProof="0" dirty="0" smtClean="0">
                <a:ln>
                  <a:noFill/>
                </a:ln>
                <a:solidFill>
                  <a:schemeClr val="tx2">
                    <a:lumMod val="75000"/>
                  </a:schemeClr>
                </a:solidFill>
                <a:effectLst/>
                <a:uLnTx/>
                <a:uFillTx/>
                <a:latin typeface="Calibri" pitchFamily="34" charset="0"/>
                <a:ea typeface="+mj-ea"/>
                <a:cs typeface="Calibri" pitchFamily="34" charset="0"/>
              </a:rPr>
              <a:t>ware </a:t>
            </a:r>
            <a:r>
              <a:rPr kumimoji="0" lang="en-US" sz="4000" b="1" i="0" u="none" strike="noStrike" kern="1200" cap="none" spc="0" normalizeH="0" baseline="0" noProof="0" dirty="0" err="1" smtClean="0">
                <a:ln>
                  <a:noFill/>
                </a:ln>
                <a:solidFill>
                  <a:schemeClr val="tx2">
                    <a:lumMod val="75000"/>
                  </a:schemeClr>
                </a:solidFill>
                <a:effectLst/>
                <a:uLnTx/>
                <a:uFillTx/>
                <a:latin typeface="Calibri" pitchFamily="34" charset="0"/>
                <a:ea typeface="+mj-ea"/>
                <a:cs typeface="Calibri" pitchFamily="34" charset="0"/>
              </a:rPr>
              <a:t>Requirment</a:t>
            </a:r>
            <a:endParaRPr kumimoji="0" lang="en-US" sz="4000" b="1" i="0" u="none" strike="noStrike" kern="1200" cap="none" spc="0" normalizeH="0" baseline="0" noProof="0" dirty="0">
              <a:ln>
                <a:noFill/>
              </a:ln>
              <a:solidFill>
                <a:schemeClr val="tx2">
                  <a:lumMod val="75000"/>
                </a:schemeClr>
              </a:solidFill>
              <a:effectLst/>
              <a:uLnTx/>
              <a:uFillTx/>
              <a:latin typeface="Calibri" pitchFamily="34" charset="0"/>
              <a:ea typeface="+mj-ea"/>
              <a:cs typeface="Calibri" pitchFamily="34" charset="0"/>
            </a:endParaRPr>
          </a:p>
        </p:txBody>
      </p:sp>
    </p:spTree>
    <p:extLst>
      <p:ext uri="{BB962C8B-B14F-4D97-AF65-F5344CB8AC3E}">
        <p14:creationId xmlns="" xmlns:p14="http://schemas.microsoft.com/office/powerpoint/2010/main" val="24586985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14">
            <a:extLst>
              <a:ext uri="{FF2B5EF4-FFF2-40B4-BE49-F238E27FC236}">
                <a16:creationId xmlns="" xmlns:a16="http://schemas.microsoft.com/office/drawing/2014/main" id="{868E2822-F0BF-D949-B8E2-C5C9D5994043}"/>
              </a:ext>
              <a:ext uri="{C183D7F6-B498-43B3-948B-1728B52AA6E4}">
                <adec:decorative xmlns="" xmlns:adec="http://schemas.microsoft.com/office/drawing/2017/decorative" val="1"/>
              </a:ext>
            </a:extLst>
          </p:cNvPr>
          <p:cNvSpPr>
            <a:spLocks noChangeAspect="1"/>
          </p:cNvSpPr>
          <p:nvPr/>
        </p:nvSpPr>
        <p:spPr>
          <a:xfrm flipH="1">
            <a:off x="-81024" y="0"/>
            <a:ext cx="4023360" cy="6858000"/>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2">
            <a:extLst>
              <a:ext uri="{FF2B5EF4-FFF2-40B4-BE49-F238E27FC236}">
                <a16:creationId xmlns="" xmlns:a16="http://schemas.microsoft.com/office/drawing/2014/main" id="{13D4A52C-1616-4DE9-8F38-FB14C873292F}"/>
              </a:ext>
            </a:extLst>
          </p:cNvPr>
          <p:cNvSpPr txBox="1">
            <a:spLocks/>
          </p:cNvSpPr>
          <p:nvPr/>
        </p:nvSpPr>
        <p:spPr>
          <a:xfrm>
            <a:off x="313875" y="2927854"/>
            <a:ext cx="3371023" cy="653547"/>
          </a:xfrm>
          <a:prstGeom prst="rect">
            <a:avLst/>
          </a:prstGeom>
        </p:spPr>
        <p:txBody>
          <a:bodyPr vert="horz" lIns="91440" tIns="45720" rIns="91440" bIns="45720" rtlCol="0" anchor="t">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400" b="1" noProof="0" dirty="0" smtClean="0">
                <a:solidFill>
                  <a:schemeClr val="tx2">
                    <a:lumMod val="75000"/>
                  </a:schemeClr>
                </a:solidFill>
                <a:latin typeface="Calibri" pitchFamily="34" charset="0"/>
                <a:ea typeface="+mj-ea"/>
                <a:cs typeface="Calibri" pitchFamily="34" charset="0"/>
              </a:rPr>
              <a:t>Modules</a:t>
            </a:r>
            <a:endParaRPr kumimoji="0" lang="en-US" sz="4400" b="1" i="0" u="none" strike="noStrike" kern="1200" cap="none" spc="0" normalizeH="0" baseline="0" noProof="0" dirty="0">
              <a:ln>
                <a:noFill/>
              </a:ln>
              <a:solidFill>
                <a:schemeClr val="tx2">
                  <a:lumMod val="75000"/>
                </a:schemeClr>
              </a:solidFill>
              <a:effectLst/>
              <a:uLnTx/>
              <a:uFillTx/>
              <a:latin typeface="Calibri" pitchFamily="34" charset="0"/>
              <a:ea typeface="+mj-ea"/>
              <a:cs typeface="Calibri" pitchFamily="34" charset="0"/>
            </a:endParaRPr>
          </a:p>
        </p:txBody>
      </p:sp>
      <p:sp>
        <p:nvSpPr>
          <p:cNvPr id="9" name="Title 2">
            <a:extLst>
              <a:ext uri="{FF2B5EF4-FFF2-40B4-BE49-F238E27FC236}">
                <a16:creationId xmlns="" xmlns:a16="http://schemas.microsoft.com/office/drawing/2014/main" id="{13D4A52C-1616-4DE9-8F38-FB14C873292F}"/>
              </a:ext>
            </a:extLst>
          </p:cNvPr>
          <p:cNvSpPr txBox="1">
            <a:spLocks/>
          </p:cNvSpPr>
          <p:nvPr/>
        </p:nvSpPr>
        <p:spPr>
          <a:xfrm>
            <a:off x="3946451" y="896612"/>
            <a:ext cx="5484149" cy="653547"/>
          </a:xfrm>
          <a:prstGeom prst="rect">
            <a:avLst/>
          </a:prstGeom>
        </p:spPr>
        <p:txBody>
          <a:bodyPr vert="horz" lIns="91440" tIns="45720" rIns="91440" bIns="45720" rtlCol="0" anchor="t">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000" b="1" noProof="0" dirty="0" smtClean="0">
                <a:solidFill>
                  <a:schemeClr val="tx2">
                    <a:lumMod val="75000"/>
                  </a:schemeClr>
                </a:solidFill>
                <a:latin typeface="Calibri" pitchFamily="34" charset="0"/>
                <a:ea typeface="+mj-ea"/>
                <a:cs typeface="Calibri" pitchFamily="34" charset="0"/>
              </a:rPr>
              <a:t>Super Admin Modules</a:t>
            </a:r>
            <a:endParaRPr kumimoji="0" lang="en-US" sz="4000" b="1" i="0" u="none" strike="noStrike" kern="1200" cap="none" spc="0" normalizeH="0" baseline="0" noProof="0" dirty="0">
              <a:ln>
                <a:noFill/>
              </a:ln>
              <a:solidFill>
                <a:schemeClr val="tx2">
                  <a:lumMod val="75000"/>
                </a:schemeClr>
              </a:solidFill>
              <a:effectLst/>
              <a:uLnTx/>
              <a:uFillTx/>
              <a:latin typeface="Calibri" pitchFamily="34" charset="0"/>
              <a:ea typeface="+mj-ea"/>
              <a:cs typeface="Calibri" pitchFamily="34" charset="0"/>
            </a:endParaRPr>
          </a:p>
        </p:txBody>
      </p:sp>
      <p:graphicFrame>
        <p:nvGraphicFramePr>
          <p:cNvPr id="11" name="Diagram 10"/>
          <p:cNvGraphicFramePr/>
          <p:nvPr/>
        </p:nvGraphicFramePr>
        <p:xfrm>
          <a:off x="4445752" y="2080572"/>
          <a:ext cx="6199501" cy="3419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12335351"/>
      </p:ext>
    </p:extLst>
  </p:cSld>
  <p:clrMapOvr>
    <a:masterClrMapping/>
  </p:clrMapOvr>
  <p:timing>
    <p:tnLst>
      <p:par>
        <p:cTn id="1" dur="indefinite" restart="never" nodeType="tmRoot"/>
      </p:par>
    </p:tnLst>
  </p:timing>
</p:sld>
</file>

<file path=ppt/theme/theme1.xml><?xml version="1.0" encoding="utf-8"?>
<a:theme xmlns:a="http://schemas.openxmlformats.org/drawingml/2006/main" name="school">
  <a:themeElements>
    <a:clrScheme name="back to school">
      <a:dk1>
        <a:sysClr val="windowText" lastClr="000000"/>
      </a:dk1>
      <a:lt1>
        <a:sysClr val="window" lastClr="FFFFFF"/>
      </a:lt1>
      <a:dk2>
        <a:srgbClr val="445EA2"/>
      </a:dk2>
      <a:lt2>
        <a:srgbClr val="EBEBEB"/>
      </a:lt2>
      <a:accent1>
        <a:srgbClr val="4495A2"/>
      </a:accent1>
      <a:accent2>
        <a:srgbClr val="7CA655"/>
      </a:accent2>
      <a:accent3>
        <a:srgbClr val="DFB240"/>
      </a:accent3>
      <a:accent4>
        <a:srgbClr val="DF8C40"/>
      </a:accent4>
      <a:accent5>
        <a:srgbClr val="DF5D40"/>
      </a:accent5>
      <a:accent6>
        <a:srgbClr val="8760AD"/>
      </a:accent6>
      <a:hlink>
        <a:srgbClr val="DF5D40"/>
      </a:hlink>
      <a:folHlink>
        <a:srgbClr val="8760AD"/>
      </a:folHlink>
    </a:clrScheme>
    <a:fontScheme name="Custom 30">
      <a:majorFont>
        <a:latin typeface="Kristen ITC"/>
        <a:ea typeface=""/>
        <a:cs typeface=""/>
      </a:majorFont>
      <a:minorFont>
        <a:latin typeface="Quir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penHousePresentation_Elementary_Win32_JB_v2" id="{76CC1F8F-1616-4FD5-B5D9-5288357CAB76}" vid="{CCFA5B03-57D1-4BF3-98DD-85D1A7F0AA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04EE7CA-01E4-4C36-A155-A254FEC02701}">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84EED2D-C894-47C4-9CDD-55EC03B2713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0F07EB6-DDE3-49D2-9047-A171C0D29C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431A9B-4B87-4F2F-AB9E-CAE6A6729B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school</Template>
  <TotalTime>0</TotalTime>
  <Words>1487</Words>
  <Application>Microsoft Office PowerPoint</Application>
  <PresentationFormat>Custom</PresentationFormat>
  <Paragraphs>450</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school</vt:lpstr>
      <vt:lpstr>Slide 1</vt:lpstr>
      <vt:lpstr>Contents</vt:lpstr>
      <vt:lpstr>About The Company</vt:lpstr>
      <vt:lpstr>About The Project</vt:lpstr>
      <vt:lpstr>System Analysis</vt:lpstr>
      <vt:lpstr>Proposed System</vt:lpstr>
      <vt:lpstr>Hardware and Software Requirment</vt:lpstr>
      <vt:lpstr>Hardware and Software Requirment</vt:lpstr>
      <vt:lpstr>Slide 9</vt:lpstr>
      <vt:lpstr>Slide 10</vt:lpstr>
      <vt:lpstr>Slide 11</vt:lpstr>
      <vt:lpstr>Super Admin  </vt:lpstr>
      <vt:lpstr>Admin  </vt:lpstr>
      <vt:lpstr>0 LEVEL</vt:lpstr>
      <vt:lpstr>1 LEVEL  </vt:lpstr>
      <vt:lpstr>Super Admin (2 LEVEL ) </vt:lpstr>
      <vt:lpstr>Admin (2 LEVEL ) </vt:lpstr>
      <vt:lpstr>Admin (2 LEVEL ) </vt:lpstr>
      <vt:lpstr>Login Form - Authenticated users login through this module. </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Advantages</vt:lpstr>
      <vt:lpstr>Disadvantages</vt:lpstr>
      <vt:lpstr>Future Ehansememnt</vt:lpstr>
      <vt:lpstr>Conclusion</vt:lpstr>
      <vt:lpstr>Thank You!</vt:lpstr>
    </vt:vector>
  </TitlesOfParts>
  <Manager/>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2022-10-07T11:23:27Z</dcterms:created>
  <dcterms:modified xsi:type="dcterms:W3CDTF">2022-12-24T10:49:23Z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